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36" r:id="rId6"/>
    <p:sldId id="348" r:id="rId7"/>
    <p:sldId id="337" r:id="rId8"/>
    <p:sldId id="349" r:id="rId9"/>
    <p:sldId id="350" r:id="rId10"/>
    <p:sldId id="343" r:id="rId11"/>
    <p:sldId id="256" r:id="rId12"/>
    <p:sldId id="257" r:id="rId13"/>
    <p:sldId id="271" r:id="rId14"/>
    <p:sldId id="353" r:id="rId15"/>
    <p:sldId id="339" r:id="rId16"/>
    <p:sldId id="352" r:id="rId17"/>
    <p:sldId id="340" r:id="rId18"/>
    <p:sldId id="341" r:id="rId19"/>
    <p:sldId id="351" r:id="rId20"/>
    <p:sldId id="354" r:id="rId21"/>
    <p:sldId id="342" r:id="rId22"/>
    <p:sldId id="345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D2FC8-436B-814E-80E7-1F7C61DF1015}" v="1" dt="2024-12-16T20:41:14.61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6952" autoAdjust="0"/>
  </p:normalViewPr>
  <p:slideViewPr>
    <p:cSldViewPr snapToGrid="0">
      <p:cViewPr varScale="1">
        <p:scale>
          <a:sx n="107" d="100"/>
          <a:sy n="107" d="100"/>
        </p:scale>
        <p:origin x="1000" y="1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jörk" userId="c801e1decddfd700" providerId="LiveId" clId="{DC7D2FC8-436B-814E-80E7-1F7C61DF1015}"/>
    <pc:docChg chg="custSel modSld">
      <pc:chgData name="Thomas Björk" userId="c801e1decddfd700" providerId="LiveId" clId="{DC7D2FC8-436B-814E-80E7-1F7C61DF1015}" dt="2024-12-18T06:54:41.425" v="397" actId="20577"/>
      <pc:docMkLst>
        <pc:docMk/>
      </pc:docMkLst>
      <pc:sldChg chg="modSp mod">
        <pc:chgData name="Thomas Björk" userId="c801e1decddfd700" providerId="LiveId" clId="{DC7D2FC8-436B-814E-80E7-1F7C61DF1015}" dt="2024-12-18T06:37:41.176" v="67" actId="20577"/>
        <pc:sldMkLst>
          <pc:docMk/>
          <pc:sldMk cId="954410245" sldId="335"/>
        </pc:sldMkLst>
        <pc:spChg chg="mod">
          <ac:chgData name="Thomas Björk" userId="c801e1decddfd700" providerId="LiveId" clId="{DC7D2FC8-436B-814E-80E7-1F7C61DF1015}" dt="2024-12-18T06:37:41.176" v="67" actId="20577"/>
          <ac:spMkLst>
            <pc:docMk/>
            <pc:sldMk cId="954410245" sldId="335"/>
            <ac:spMk id="4" creationId="{EFE5F919-1DBC-225B-8275-EFFD40831DF7}"/>
          </ac:spMkLst>
        </pc:spChg>
      </pc:sldChg>
      <pc:sldChg chg="modNotesTx">
        <pc:chgData name="Thomas Björk" userId="c801e1decddfd700" providerId="LiveId" clId="{DC7D2FC8-436B-814E-80E7-1F7C61DF1015}" dt="2024-12-18T06:40:05.419" v="225" actId="20577"/>
        <pc:sldMkLst>
          <pc:docMk/>
          <pc:sldMk cId="3786907341" sldId="337"/>
        </pc:sldMkLst>
      </pc:sldChg>
      <pc:sldChg chg="modNotesTx">
        <pc:chgData name="Thomas Björk" userId="c801e1decddfd700" providerId="LiveId" clId="{DC7D2FC8-436B-814E-80E7-1F7C61DF1015}" dt="2024-12-18T06:54:41.425" v="397" actId="20577"/>
        <pc:sldMkLst>
          <pc:docMk/>
          <pc:sldMk cId="2099008355" sldId="339"/>
        </pc:sldMkLst>
      </pc:sldChg>
      <pc:sldChg chg="modNotesTx">
        <pc:chgData name="Thomas Björk" userId="c801e1decddfd700" providerId="LiveId" clId="{DC7D2FC8-436B-814E-80E7-1F7C61DF1015}" dt="2024-12-18T06:39:09.751" v="117" actId="20577"/>
        <pc:sldMkLst>
          <pc:docMk/>
          <pc:sldMk cId="1784772293" sldId="348"/>
        </pc:sldMkLst>
      </pc:sldChg>
      <pc:sldChg chg="modNotesTx">
        <pc:chgData name="Thomas Björk" userId="c801e1decddfd700" providerId="LiveId" clId="{DC7D2FC8-436B-814E-80E7-1F7C61DF1015}" dt="2024-12-18T06:41:39.299" v="247" actId="20577"/>
        <pc:sldMkLst>
          <pc:docMk/>
          <pc:sldMk cId="2003191227" sldId="349"/>
        </pc:sldMkLst>
      </pc:sldChg>
      <pc:sldChg chg="addSp mod delAnim modAnim">
        <pc:chgData name="Thomas Björk" userId="c801e1decddfd700" providerId="LiveId" clId="{DC7D2FC8-436B-814E-80E7-1F7C61DF1015}" dt="2024-12-16T20:41:14.614" v="57"/>
        <pc:sldMkLst>
          <pc:docMk/>
          <pc:sldMk cId="4124564038" sldId="350"/>
        </pc:sldMkLst>
        <pc:grpChg chg="add">
          <ac:chgData name="Thomas Björk" userId="c801e1decddfd700" providerId="LiveId" clId="{DC7D2FC8-436B-814E-80E7-1F7C61DF1015}" dt="2024-12-16T20:40:47.408" v="56" actId="164"/>
          <ac:grpSpMkLst>
            <pc:docMk/>
            <pc:sldMk cId="4124564038" sldId="350"/>
            <ac:grpSpMk id="6" creationId="{0C3D30E4-56A8-F568-4B68-E1D8174103F5}"/>
          </ac:grpSpMkLst>
        </pc:grpChg>
      </pc:sldChg>
    </pc:docChg>
  </pc:docChgLst>
  <pc:docChgLst>
    <pc:chgData name="Thomas Björk" userId="c801e1decddfd700" providerId="LiveId" clId="{66BE2469-0246-4B6A-A4F5-456F2081DDF0}"/>
    <pc:docChg chg="undo custSel addSld delSld modSld sldOrd">
      <pc:chgData name="Thomas Björk" userId="c801e1decddfd700" providerId="LiveId" clId="{66BE2469-0246-4B6A-A4F5-456F2081DDF0}" dt="2024-12-15T15:54:56.272" v="2649" actId="20577"/>
      <pc:docMkLst>
        <pc:docMk/>
      </pc:docMkLst>
      <pc:sldChg chg="add ord">
        <pc:chgData name="Thomas Björk" userId="c801e1decddfd700" providerId="LiveId" clId="{66BE2469-0246-4B6A-A4F5-456F2081DDF0}" dt="2024-12-15T14:14:53.146" v="1569"/>
        <pc:sldMkLst>
          <pc:docMk/>
          <pc:sldMk cId="3941962893" sldId="256"/>
        </pc:sldMkLst>
      </pc:sldChg>
      <pc:sldChg chg="add ord">
        <pc:chgData name="Thomas Björk" userId="c801e1decddfd700" providerId="LiveId" clId="{66BE2469-0246-4B6A-A4F5-456F2081DDF0}" dt="2024-12-15T14:14:55.921" v="1571"/>
        <pc:sldMkLst>
          <pc:docMk/>
          <pc:sldMk cId="220664384" sldId="257"/>
        </pc:sldMkLst>
      </pc:sldChg>
      <pc:sldChg chg="add del">
        <pc:chgData name="Thomas Björk" userId="c801e1decddfd700" providerId="LiveId" clId="{66BE2469-0246-4B6A-A4F5-456F2081DDF0}" dt="2024-12-15T08:17:15.170" v="951" actId="47"/>
        <pc:sldMkLst>
          <pc:docMk/>
          <pc:sldMk cId="4170762970" sldId="258"/>
        </pc:sldMkLst>
      </pc:sldChg>
      <pc:sldChg chg="add ord">
        <pc:chgData name="Thomas Björk" userId="c801e1decddfd700" providerId="LiveId" clId="{66BE2469-0246-4B6A-A4F5-456F2081DDF0}" dt="2024-12-15T14:14:58.157" v="1573"/>
        <pc:sldMkLst>
          <pc:docMk/>
          <pc:sldMk cId="1959693061" sldId="271"/>
        </pc:sldMkLst>
      </pc:sldChg>
      <pc:sldChg chg="modNotesTx">
        <pc:chgData name="Thomas Björk" userId="c801e1decddfd700" providerId="LiveId" clId="{66BE2469-0246-4B6A-A4F5-456F2081DDF0}" dt="2024-12-15T15:31:27.071" v="2441" actId="20577"/>
        <pc:sldMkLst>
          <pc:docMk/>
          <pc:sldMk cId="954410245" sldId="335"/>
        </pc:sldMkLst>
      </pc:sldChg>
      <pc:sldChg chg="modSp mod modNotesTx">
        <pc:chgData name="Thomas Björk" userId="c801e1decddfd700" providerId="LiveId" clId="{66BE2469-0246-4B6A-A4F5-456F2081DDF0}" dt="2024-12-15T15:33:31.571" v="2539" actId="20577"/>
        <pc:sldMkLst>
          <pc:docMk/>
          <pc:sldMk cId="582749365" sldId="336"/>
        </pc:sldMkLst>
        <pc:spChg chg="mod">
          <ac:chgData name="Thomas Björk" userId="c801e1decddfd700" providerId="LiveId" clId="{66BE2469-0246-4B6A-A4F5-456F2081DDF0}" dt="2024-12-14T17:15:24.338" v="108" actId="20577"/>
          <ac:spMkLst>
            <pc:docMk/>
            <pc:sldMk cId="582749365" sldId="336"/>
            <ac:spMk id="2" creationId="{08F0870A-EBCD-13FC-D1A2-49C555C48170}"/>
          </ac:spMkLst>
        </pc:spChg>
        <pc:graphicFrameChg chg="mod">
          <ac:chgData name="Thomas Björk" userId="c801e1decddfd700" providerId="LiveId" clId="{66BE2469-0246-4B6A-A4F5-456F2081DDF0}" dt="2024-12-14T17:32:13.351" v="237" actId="207"/>
          <ac:graphicFrameMkLst>
            <pc:docMk/>
            <pc:sldMk cId="582749365" sldId="336"/>
            <ac:graphicFrameMk id="6" creationId="{CB3B6A6F-19C3-2429-5336-70D4027A0C81}"/>
          </ac:graphicFrameMkLst>
        </pc:graphicFrameChg>
      </pc:sldChg>
      <pc:sldChg chg="addSp delSp modSp mod modAnim">
        <pc:chgData name="Thomas Björk" userId="c801e1decddfd700" providerId="LiveId" clId="{66BE2469-0246-4B6A-A4F5-456F2081DDF0}" dt="2024-12-15T15:36:25.531" v="2545"/>
        <pc:sldMkLst>
          <pc:docMk/>
          <pc:sldMk cId="3786907341" sldId="337"/>
        </pc:sldMkLst>
        <pc:spChg chg="mod">
          <ac:chgData name="Thomas Björk" userId="c801e1decddfd700" providerId="LiveId" clId="{66BE2469-0246-4B6A-A4F5-456F2081DDF0}" dt="2024-12-14T17:16:08.822" v="126" actId="14100"/>
          <ac:spMkLst>
            <pc:docMk/>
            <pc:sldMk cId="3786907341" sldId="337"/>
            <ac:spMk id="2" creationId="{EA5BA0C7-4B10-03D7-2211-750D1F9E5A8A}"/>
          </ac:spMkLst>
        </pc:spChg>
        <pc:spChg chg="mod topLvl">
          <ac:chgData name="Thomas Björk" userId="c801e1decddfd700" providerId="LiveId" clId="{66BE2469-0246-4B6A-A4F5-456F2081DDF0}" dt="2024-12-14T17:22:38.557" v="162" actId="165"/>
          <ac:spMkLst>
            <pc:docMk/>
            <pc:sldMk cId="3786907341" sldId="337"/>
            <ac:spMk id="5" creationId="{9AD3067F-757C-48F3-121B-C8E2C231EAB6}"/>
          </ac:spMkLst>
        </pc:spChg>
        <pc:spChg chg="mod topLvl">
          <ac:chgData name="Thomas Björk" userId="c801e1decddfd700" providerId="LiveId" clId="{66BE2469-0246-4B6A-A4F5-456F2081DDF0}" dt="2024-12-14T17:28:28.377" v="209" actId="1076"/>
          <ac:spMkLst>
            <pc:docMk/>
            <pc:sldMk cId="3786907341" sldId="337"/>
            <ac:spMk id="7" creationId="{E1524038-9FFD-422D-97C5-5F6D6D915892}"/>
          </ac:spMkLst>
        </pc:spChg>
        <pc:spChg chg="mod topLvl">
          <ac:chgData name="Thomas Björk" userId="c801e1decddfd700" providerId="LiveId" clId="{66BE2469-0246-4B6A-A4F5-456F2081DDF0}" dt="2024-12-15T09:15:56.207" v="1490" actId="207"/>
          <ac:spMkLst>
            <pc:docMk/>
            <pc:sldMk cId="3786907341" sldId="337"/>
            <ac:spMk id="9" creationId="{5D1C41BC-3FC6-0870-56ED-971A9297C9A3}"/>
          </ac:spMkLst>
        </pc:spChg>
        <pc:spChg chg="add mod">
          <ac:chgData name="Thomas Björk" userId="c801e1decddfd700" providerId="LiveId" clId="{66BE2469-0246-4B6A-A4F5-456F2081DDF0}" dt="2024-12-14T17:28:05.001" v="203" actId="164"/>
          <ac:spMkLst>
            <pc:docMk/>
            <pc:sldMk cId="3786907341" sldId="337"/>
            <ac:spMk id="16" creationId="{1649B681-B6DC-E561-1F2B-0A521FB4CB20}"/>
          </ac:spMkLst>
        </pc:spChg>
        <pc:spChg chg="add mod">
          <ac:chgData name="Thomas Björk" userId="c801e1decddfd700" providerId="LiveId" clId="{66BE2469-0246-4B6A-A4F5-456F2081DDF0}" dt="2024-12-14T17:28:11.751" v="204" actId="164"/>
          <ac:spMkLst>
            <pc:docMk/>
            <pc:sldMk cId="3786907341" sldId="337"/>
            <ac:spMk id="17" creationId="{76965F20-3CD4-0320-F8BD-FEC6874C0B63}"/>
          </ac:spMkLst>
        </pc:spChg>
        <pc:spChg chg="mod">
          <ac:chgData name="Thomas Björk" userId="c801e1decddfd700" providerId="LiveId" clId="{66BE2469-0246-4B6A-A4F5-456F2081DDF0}" dt="2024-12-14T17:29:02.453" v="215" actId="20577"/>
          <ac:spMkLst>
            <pc:docMk/>
            <pc:sldMk cId="3786907341" sldId="337"/>
            <ac:spMk id="23" creationId="{3221021E-0848-5385-7D5E-62F1408AB07C}"/>
          </ac:spMkLst>
        </pc:spChg>
        <pc:grpChg chg="add mod">
          <ac:chgData name="Thomas Björk" userId="c801e1decddfd700" providerId="LiveId" clId="{66BE2469-0246-4B6A-A4F5-456F2081DDF0}" dt="2024-12-14T17:28:05.001" v="203" actId="164"/>
          <ac:grpSpMkLst>
            <pc:docMk/>
            <pc:sldMk cId="3786907341" sldId="337"/>
            <ac:grpSpMk id="19" creationId="{B28775C6-13C5-1EE7-C29D-38DBA58D7C55}"/>
          </ac:grpSpMkLst>
        </pc:grpChg>
        <pc:grpChg chg="add mod">
          <ac:chgData name="Thomas Björk" userId="c801e1decddfd700" providerId="LiveId" clId="{66BE2469-0246-4B6A-A4F5-456F2081DDF0}" dt="2024-12-14T17:28:11.751" v="204" actId="164"/>
          <ac:grpSpMkLst>
            <pc:docMk/>
            <pc:sldMk cId="3786907341" sldId="337"/>
            <ac:grpSpMk id="20" creationId="{936754F8-C03D-D72E-7E10-D959657E7F50}"/>
          </ac:grpSpMkLst>
        </pc:grpChg>
        <pc:grpChg chg="add mod">
          <ac:chgData name="Thomas Björk" userId="c801e1decddfd700" providerId="LiveId" clId="{66BE2469-0246-4B6A-A4F5-456F2081DDF0}" dt="2024-12-14T17:28:39.192" v="210" actId="1076"/>
          <ac:grpSpMkLst>
            <pc:docMk/>
            <pc:sldMk cId="3786907341" sldId="337"/>
            <ac:grpSpMk id="21" creationId="{303F7317-9E2C-8606-B3D3-7A7AE1940D99}"/>
          </ac:grpSpMkLst>
        </pc:grpChg>
        <pc:cxnChg chg="add mod">
          <ac:chgData name="Thomas Björk" userId="c801e1decddfd700" providerId="LiveId" clId="{66BE2469-0246-4B6A-A4F5-456F2081DDF0}" dt="2024-12-14T17:28:05.001" v="203" actId="164"/>
          <ac:cxnSpMkLst>
            <pc:docMk/>
            <pc:sldMk cId="3786907341" sldId="337"/>
            <ac:cxnSpMk id="14" creationId="{4431116B-8ABE-61A3-580A-B1DF06BA26D9}"/>
          </ac:cxnSpMkLst>
        </pc:cxnChg>
        <pc:cxnChg chg="add mod">
          <ac:chgData name="Thomas Björk" userId="c801e1decddfd700" providerId="LiveId" clId="{66BE2469-0246-4B6A-A4F5-456F2081DDF0}" dt="2024-12-14T17:28:11.751" v="204" actId="164"/>
          <ac:cxnSpMkLst>
            <pc:docMk/>
            <pc:sldMk cId="3786907341" sldId="337"/>
            <ac:cxnSpMk id="15" creationId="{73A25E62-CFCD-0F5F-E3D2-468518D7F0E6}"/>
          </ac:cxnSpMkLst>
        </pc:cxnChg>
        <pc:cxnChg chg="mod">
          <ac:chgData name="Thomas Björk" userId="c801e1decddfd700" providerId="LiveId" clId="{66BE2469-0246-4B6A-A4F5-456F2081DDF0}" dt="2024-12-14T17:28:25.701" v="207"/>
          <ac:cxnSpMkLst>
            <pc:docMk/>
            <pc:sldMk cId="3786907341" sldId="337"/>
            <ac:cxnSpMk id="22" creationId="{00D7A20C-436F-21DF-F297-2FBA7206C4FB}"/>
          </ac:cxnSpMkLst>
        </pc:cxnChg>
      </pc:sldChg>
      <pc:sldChg chg="addSp delSp modSp del mod modTransition delAnim modAnim">
        <pc:chgData name="Thomas Björk" userId="c801e1decddfd700" providerId="LiveId" clId="{66BE2469-0246-4B6A-A4F5-456F2081DDF0}" dt="2024-12-15T14:14:42.057" v="1567" actId="2696"/>
        <pc:sldMkLst>
          <pc:docMk/>
          <pc:sldMk cId="3590816519" sldId="338"/>
        </pc:sldMkLst>
      </pc:sldChg>
      <pc:sldChg chg="addSp delSp modSp mod ord modAnim">
        <pc:chgData name="Thomas Björk" userId="c801e1decddfd700" providerId="LiveId" clId="{66BE2469-0246-4B6A-A4F5-456F2081DDF0}" dt="2024-12-15T14:13:24.458" v="1566"/>
        <pc:sldMkLst>
          <pc:docMk/>
          <pc:sldMk cId="2099008355" sldId="339"/>
        </pc:sldMkLst>
        <pc:spChg chg="mod">
          <ac:chgData name="Thomas Björk" userId="c801e1decddfd700" providerId="LiveId" clId="{66BE2469-0246-4B6A-A4F5-456F2081DDF0}" dt="2024-12-15T14:09:32.664" v="1553" actId="20577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Thomas Björk" userId="c801e1decddfd700" providerId="LiveId" clId="{66BE2469-0246-4B6A-A4F5-456F2081DDF0}" dt="2024-12-14T18:32:06.362" v="852" actId="1076"/>
          <ac:spMkLst>
            <pc:docMk/>
            <pc:sldMk cId="2099008355" sldId="339"/>
            <ac:spMk id="3" creationId="{95D7C9F2-EB2A-D57B-0D06-69B87C19A3A9}"/>
          </ac:spMkLst>
        </pc:spChg>
        <pc:spChg chg="mod topLvl">
          <ac:chgData name="Thomas Björk" userId="c801e1decddfd700" providerId="LiveId" clId="{66BE2469-0246-4B6A-A4F5-456F2081DDF0}" dt="2024-12-15T14:12:01.577" v="1559" actId="164"/>
          <ac:spMkLst>
            <pc:docMk/>
            <pc:sldMk cId="2099008355" sldId="339"/>
            <ac:spMk id="6" creationId="{58B5D748-DD5C-9B61-E67F-1BB970B8379C}"/>
          </ac:spMkLst>
        </pc:spChg>
        <pc:spChg chg="mod">
          <ac:chgData name="Thomas Björk" userId="c801e1decddfd700" providerId="LiveId" clId="{66BE2469-0246-4B6A-A4F5-456F2081DDF0}" dt="2024-12-15T14:11:37.786" v="1558" actId="165"/>
          <ac:spMkLst>
            <pc:docMk/>
            <pc:sldMk cId="2099008355" sldId="339"/>
            <ac:spMk id="7" creationId="{D60681C5-5122-A024-9B9E-127063C3660A}"/>
          </ac:spMkLst>
        </pc:spChg>
        <pc:spChg chg="mod">
          <ac:chgData name="Thomas Björk" userId="c801e1decddfd700" providerId="LiveId" clId="{66BE2469-0246-4B6A-A4F5-456F2081DDF0}" dt="2024-12-15T14:11:37.786" v="1558" actId="165"/>
          <ac:spMkLst>
            <pc:docMk/>
            <pc:sldMk cId="2099008355" sldId="339"/>
            <ac:spMk id="8" creationId="{3BEE7A2A-B114-958F-5B8F-AF8C996897F4}"/>
          </ac:spMkLst>
        </pc:spChg>
        <pc:spChg chg="mod">
          <ac:chgData name="Thomas Björk" userId="c801e1decddfd700" providerId="LiveId" clId="{66BE2469-0246-4B6A-A4F5-456F2081DDF0}" dt="2024-12-15T14:11:37.786" v="1558" actId="165"/>
          <ac:spMkLst>
            <pc:docMk/>
            <pc:sldMk cId="2099008355" sldId="339"/>
            <ac:spMk id="20" creationId="{A2445C54-1766-49A6-597D-F96D51274950}"/>
          </ac:spMkLst>
        </pc:spChg>
        <pc:spChg chg="mod">
          <ac:chgData name="Thomas Björk" userId="c801e1decddfd700" providerId="LiveId" clId="{66BE2469-0246-4B6A-A4F5-456F2081DDF0}" dt="2024-12-15T14:11:37.786" v="1558" actId="165"/>
          <ac:spMkLst>
            <pc:docMk/>
            <pc:sldMk cId="2099008355" sldId="339"/>
            <ac:spMk id="21" creationId="{A2C99B38-F533-1B33-D985-917BE48835CC}"/>
          </ac:spMkLst>
        </pc:spChg>
        <pc:spChg chg="add mod">
          <ac:chgData name="Thomas Björk" userId="c801e1decddfd700" providerId="LiveId" clId="{66BE2469-0246-4B6A-A4F5-456F2081DDF0}" dt="2024-12-15T14:09:56.837" v="1557" actId="1076"/>
          <ac:spMkLst>
            <pc:docMk/>
            <pc:sldMk cId="2099008355" sldId="339"/>
            <ac:spMk id="22" creationId="{DD91AAA7-DFFD-E21C-0A05-5CDA97BF3E0D}"/>
          </ac:spMkLst>
        </pc:spChg>
        <pc:spChg chg="mod">
          <ac:chgData name="Thomas Björk" userId="c801e1decddfd700" providerId="LiveId" clId="{66BE2469-0246-4B6A-A4F5-456F2081DDF0}" dt="2024-12-15T14:11:37.786" v="1558" actId="165"/>
          <ac:spMkLst>
            <pc:docMk/>
            <pc:sldMk cId="2099008355" sldId="339"/>
            <ac:spMk id="29" creationId="{F9EB60C2-4D89-5C55-E4D4-56D2215C821A}"/>
          </ac:spMkLst>
        </pc:spChg>
        <pc:grpChg chg="mod topLvl">
          <ac:chgData name="Thomas Björk" userId="c801e1decddfd700" providerId="LiveId" clId="{66BE2469-0246-4B6A-A4F5-456F2081DDF0}" dt="2024-12-15T14:11:37.786" v="1558" actId="165"/>
          <ac:grpSpMkLst>
            <pc:docMk/>
            <pc:sldMk cId="2099008355" sldId="339"/>
            <ac:grpSpMk id="5" creationId="{5093F0C3-D74D-E397-D017-0F969EEF5C6E}"/>
          </ac:grpSpMkLst>
        </pc:grpChg>
        <pc:grpChg chg="add mod">
          <ac:chgData name="Thomas Björk" userId="c801e1decddfd700" providerId="LiveId" clId="{66BE2469-0246-4B6A-A4F5-456F2081DDF0}" dt="2024-12-15T14:12:01.577" v="1559" actId="164"/>
          <ac:grpSpMkLst>
            <pc:docMk/>
            <pc:sldMk cId="2099008355" sldId="339"/>
            <ac:grpSpMk id="25" creationId="{6DBEF338-3F07-E058-FADB-3824520C8508}"/>
          </ac:grpSpMkLst>
        </pc:grpChg>
        <pc:picChg chg="add mod">
          <ac:chgData name="Thomas Björk" userId="c801e1decddfd700" providerId="LiveId" clId="{66BE2469-0246-4B6A-A4F5-456F2081DDF0}" dt="2024-12-15T14:12:16.873" v="1561" actId="1076"/>
          <ac:picMkLst>
            <pc:docMk/>
            <pc:sldMk cId="2099008355" sldId="339"/>
            <ac:picMk id="26" creationId="{CF36483E-0575-B0DC-0EA6-00C2B810490E}"/>
          </ac:picMkLst>
        </pc:picChg>
        <pc:cxnChg chg="mod">
          <ac:chgData name="Thomas Björk" userId="c801e1decddfd700" providerId="LiveId" clId="{66BE2469-0246-4B6A-A4F5-456F2081DDF0}" dt="2024-12-15T14:11:37.786" v="1558" actId="165"/>
          <ac:cxnSpMkLst>
            <pc:docMk/>
            <pc:sldMk cId="2099008355" sldId="339"/>
            <ac:cxnSpMk id="23" creationId="{6F2683AA-2EFF-4F68-B35F-3B177D0B2357}"/>
          </ac:cxnSpMkLst>
        </pc:cxnChg>
        <pc:cxnChg chg="mod">
          <ac:chgData name="Thomas Björk" userId="c801e1decddfd700" providerId="LiveId" clId="{66BE2469-0246-4B6A-A4F5-456F2081DDF0}" dt="2024-12-15T14:11:37.786" v="1558" actId="165"/>
          <ac:cxnSpMkLst>
            <pc:docMk/>
            <pc:sldMk cId="2099008355" sldId="339"/>
            <ac:cxnSpMk id="24" creationId="{1783FCCA-A515-9A2A-2492-B0002BE62BFF}"/>
          </ac:cxnSpMkLst>
        </pc:cxnChg>
        <pc:cxnChg chg="mod">
          <ac:chgData name="Thomas Björk" userId="c801e1decddfd700" providerId="LiveId" clId="{66BE2469-0246-4B6A-A4F5-456F2081DDF0}" dt="2024-12-15T14:11:37.786" v="1558" actId="165"/>
          <ac:cxnSpMkLst>
            <pc:docMk/>
            <pc:sldMk cId="2099008355" sldId="339"/>
            <ac:cxnSpMk id="30" creationId="{A3EB292E-6165-D976-AB40-90B7FF849052}"/>
          </ac:cxnSpMkLst>
        </pc:cxnChg>
        <pc:cxnChg chg="mod topLvl">
          <ac:chgData name="Thomas Björk" userId="c801e1decddfd700" providerId="LiveId" clId="{66BE2469-0246-4B6A-A4F5-456F2081DDF0}" dt="2024-12-15T14:12:01.577" v="1559" actId="164"/>
          <ac:cxnSpMkLst>
            <pc:docMk/>
            <pc:sldMk cId="2099008355" sldId="339"/>
            <ac:cxnSpMk id="35" creationId="{7F74BF63-AA64-EF77-7368-12A0B62C01CF}"/>
          </ac:cxnSpMkLst>
        </pc:cxnChg>
      </pc:sldChg>
      <pc:sldChg chg="modSp mod ord">
        <pc:chgData name="Thomas Björk" userId="c801e1decddfd700" providerId="LiveId" clId="{66BE2469-0246-4B6A-A4F5-456F2081DDF0}" dt="2024-12-15T14:26:56.321" v="1607"/>
        <pc:sldMkLst>
          <pc:docMk/>
          <pc:sldMk cId="4043390973" sldId="340"/>
        </pc:sldMkLst>
        <pc:spChg chg="mod">
          <ac:chgData name="Thomas Björk" userId="c801e1decddfd700" providerId="LiveId" clId="{66BE2469-0246-4B6A-A4F5-456F2081DDF0}" dt="2024-12-15T09:17:05.867" v="1497" actId="20577"/>
          <ac:spMkLst>
            <pc:docMk/>
            <pc:sldMk cId="4043390973" sldId="340"/>
            <ac:spMk id="2" creationId="{66FBF9F0-B02C-F479-3755-F41439C1E147}"/>
          </ac:spMkLst>
        </pc:spChg>
        <pc:spChg chg="mod">
          <ac:chgData name="Thomas Björk" userId="c801e1decddfd700" providerId="LiveId" clId="{66BE2469-0246-4B6A-A4F5-456F2081DDF0}" dt="2024-12-15T09:18:15.617" v="1522" actId="20577"/>
          <ac:spMkLst>
            <pc:docMk/>
            <pc:sldMk cId="4043390973" sldId="340"/>
            <ac:spMk id="5" creationId="{CE3C8A46-D49C-FB70-9062-B672F2F7FB49}"/>
          </ac:spMkLst>
        </pc:spChg>
      </pc:sldChg>
      <pc:sldChg chg="addSp delSp modSp mod modAnim">
        <pc:chgData name="Thomas Björk" userId="c801e1decddfd700" providerId="LiveId" clId="{66BE2469-0246-4B6A-A4F5-456F2081DDF0}" dt="2024-12-15T09:24:49.130" v="1541" actId="20577"/>
        <pc:sldMkLst>
          <pc:docMk/>
          <pc:sldMk cId="1041471105" sldId="341"/>
        </pc:sldMkLst>
        <pc:spChg chg="add mod">
          <ac:chgData name="Thomas Björk" userId="c801e1decddfd700" providerId="LiveId" clId="{66BE2469-0246-4B6A-A4F5-456F2081DDF0}" dt="2024-12-15T09:24:49.130" v="1541" actId="20577"/>
          <ac:spMkLst>
            <pc:docMk/>
            <pc:sldMk cId="1041471105" sldId="341"/>
            <ac:spMk id="7" creationId="{43158045-98BD-4178-7C2E-767133B12CD7}"/>
          </ac:spMkLst>
        </pc:spChg>
        <pc:spChg chg="mod topLvl">
          <ac:chgData name="Thomas Björk" userId="c801e1decddfd700" providerId="LiveId" clId="{66BE2469-0246-4B6A-A4F5-456F2081DDF0}" dt="2024-12-15T08:49:19.041" v="1342" actId="14100"/>
          <ac:spMkLst>
            <pc:docMk/>
            <pc:sldMk cId="1041471105" sldId="341"/>
            <ac:spMk id="16" creationId="{3FE49B37-54BC-271C-1141-EC28D6625208}"/>
          </ac:spMkLst>
        </pc:spChg>
        <pc:spChg chg="mod topLvl">
          <ac:chgData name="Thomas Björk" userId="c801e1decddfd700" providerId="LiveId" clId="{66BE2469-0246-4B6A-A4F5-456F2081DDF0}" dt="2024-12-15T08:49:21.777" v="1343" actId="14100"/>
          <ac:spMkLst>
            <pc:docMk/>
            <pc:sldMk cId="1041471105" sldId="341"/>
            <ac:spMk id="18" creationId="{ED590450-1F0B-1D91-A360-9F386FD5B441}"/>
          </ac:spMkLst>
        </pc:spChg>
        <pc:spChg chg="mod topLvl">
          <ac:chgData name="Thomas Björk" userId="c801e1decddfd700" providerId="LiveId" clId="{66BE2469-0246-4B6A-A4F5-456F2081DDF0}" dt="2024-12-15T09:02:49.015" v="1372" actId="164"/>
          <ac:spMkLst>
            <pc:docMk/>
            <pc:sldMk cId="1041471105" sldId="341"/>
            <ac:spMk id="20" creationId="{420D9B5B-66AD-8D57-CE90-86DF9BA5A23D}"/>
          </ac:spMkLst>
        </pc:spChg>
        <pc:spChg chg="add mod">
          <ac:chgData name="Thomas Björk" userId="c801e1decddfd700" providerId="LiveId" clId="{66BE2469-0246-4B6A-A4F5-456F2081DDF0}" dt="2024-12-15T08:47:45.621" v="1330" actId="14100"/>
          <ac:spMkLst>
            <pc:docMk/>
            <pc:sldMk cId="1041471105" sldId="341"/>
            <ac:spMk id="21" creationId="{8817EE12-1BC0-6972-ECC8-B6FFFD1FA5A5}"/>
          </ac:spMkLst>
        </pc:spChg>
        <pc:spChg chg="add mod">
          <ac:chgData name="Thomas Björk" userId="c801e1decddfd700" providerId="LiveId" clId="{66BE2469-0246-4B6A-A4F5-456F2081DDF0}" dt="2024-12-15T08:47:51.246" v="1331" actId="1076"/>
          <ac:spMkLst>
            <pc:docMk/>
            <pc:sldMk cId="1041471105" sldId="341"/>
            <ac:spMk id="22" creationId="{4429CD5D-691A-0718-0A39-8F40C23D4B6D}"/>
          </ac:spMkLst>
        </pc:spChg>
        <pc:spChg chg="mod">
          <ac:chgData name="Thomas Björk" userId="c801e1decddfd700" providerId="LiveId" clId="{66BE2469-0246-4B6A-A4F5-456F2081DDF0}" dt="2024-12-15T08:48:20.245" v="1334" actId="14100"/>
          <ac:spMkLst>
            <pc:docMk/>
            <pc:sldMk cId="1041471105" sldId="341"/>
            <ac:spMk id="25" creationId="{1EA1B6AC-0C99-0781-24D1-DC49FB2A55A4}"/>
          </ac:spMkLst>
        </pc:spChg>
        <pc:spChg chg="mod">
          <ac:chgData name="Thomas Björk" userId="c801e1decddfd700" providerId="LiveId" clId="{66BE2469-0246-4B6A-A4F5-456F2081DDF0}" dt="2024-12-15T08:48:34.586" v="1335" actId="1076"/>
          <ac:spMkLst>
            <pc:docMk/>
            <pc:sldMk cId="1041471105" sldId="341"/>
            <ac:spMk id="26" creationId="{F6589AD8-3C87-1B90-2CB0-2AE99B3463E3}"/>
          </ac:spMkLst>
        </pc:spChg>
        <pc:spChg chg="mod">
          <ac:chgData name="Thomas Björk" userId="c801e1decddfd700" providerId="LiveId" clId="{66BE2469-0246-4B6A-A4F5-456F2081DDF0}" dt="2024-12-15T08:48:49.376" v="1338" actId="14100"/>
          <ac:spMkLst>
            <pc:docMk/>
            <pc:sldMk cId="1041471105" sldId="341"/>
            <ac:spMk id="28" creationId="{84555A73-3916-7E92-9373-A49662FC35E9}"/>
          </ac:spMkLst>
        </pc:spChg>
        <pc:spChg chg="mod">
          <ac:chgData name="Thomas Björk" userId="c801e1decddfd700" providerId="LiveId" clId="{66BE2469-0246-4B6A-A4F5-456F2081DDF0}" dt="2024-12-15T08:48:55.136" v="1339" actId="1076"/>
          <ac:spMkLst>
            <pc:docMk/>
            <pc:sldMk cId="1041471105" sldId="341"/>
            <ac:spMk id="29" creationId="{1A32DF68-B74D-C3BF-98C5-821B21771894}"/>
          </ac:spMkLst>
        </pc:spChg>
        <pc:spChg chg="add mod">
          <ac:chgData name="Thomas Björk" userId="c801e1decddfd700" providerId="LiveId" clId="{66BE2469-0246-4B6A-A4F5-456F2081DDF0}" dt="2024-12-15T08:48:00.747" v="1332" actId="14100"/>
          <ac:spMkLst>
            <pc:docMk/>
            <pc:sldMk cId="1041471105" sldId="341"/>
            <ac:spMk id="30" creationId="{BA327408-6BBC-4E0A-2264-99448E2D5B6A}"/>
          </ac:spMkLst>
        </pc:spChg>
        <pc:spChg chg="add mod">
          <ac:chgData name="Thomas Björk" userId="c801e1decddfd700" providerId="LiveId" clId="{66BE2469-0246-4B6A-A4F5-456F2081DDF0}" dt="2024-12-15T08:48:06.960" v="1333" actId="1076"/>
          <ac:spMkLst>
            <pc:docMk/>
            <pc:sldMk cId="1041471105" sldId="341"/>
            <ac:spMk id="31" creationId="{6C5ED84C-37E3-6673-7FF4-B78705F3AE07}"/>
          </ac:spMkLst>
        </pc:spChg>
        <pc:spChg chg="mod">
          <ac:chgData name="Thomas Björk" userId="c801e1decddfd700" providerId="LiveId" clId="{66BE2469-0246-4B6A-A4F5-456F2081DDF0}" dt="2024-12-15T08:48:39.723" v="1336" actId="14100"/>
          <ac:spMkLst>
            <pc:docMk/>
            <pc:sldMk cId="1041471105" sldId="341"/>
            <ac:spMk id="34" creationId="{97BE781D-A504-0F90-6A1E-92CFDC468FD5}"/>
          </ac:spMkLst>
        </pc:spChg>
        <pc:spChg chg="mod">
          <ac:chgData name="Thomas Björk" userId="c801e1decddfd700" providerId="LiveId" clId="{66BE2469-0246-4B6A-A4F5-456F2081DDF0}" dt="2024-12-15T08:48:43.426" v="1337" actId="1076"/>
          <ac:spMkLst>
            <pc:docMk/>
            <pc:sldMk cId="1041471105" sldId="341"/>
            <ac:spMk id="35" creationId="{0620ACB4-E380-6BC3-A47A-F1B261017565}"/>
          </ac:spMkLst>
        </pc:spChg>
        <pc:spChg chg="mod">
          <ac:chgData name="Thomas Björk" userId="c801e1decddfd700" providerId="LiveId" clId="{66BE2469-0246-4B6A-A4F5-456F2081DDF0}" dt="2024-12-15T08:49:00.658" v="1340" actId="14100"/>
          <ac:spMkLst>
            <pc:docMk/>
            <pc:sldMk cId="1041471105" sldId="341"/>
            <ac:spMk id="37" creationId="{D6A08ADB-75FC-3DA5-4816-753FFC7F9995}"/>
          </ac:spMkLst>
        </pc:spChg>
        <pc:spChg chg="mod">
          <ac:chgData name="Thomas Björk" userId="c801e1decddfd700" providerId="LiveId" clId="{66BE2469-0246-4B6A-A4F5-456F2081DDF0}" dt="2024-12-15T08:49:05.642" v="1341" actId="1076"/>
          <ac:spMkLst>
            <pc:docMk/>
            <pc:sldMk cId="1041471105" sldId="341"/>
            <ac:spMk id="38" creationId="{4A1685DB-B2F4-E683-F1F5-2E629DF66505}"/>
          </ac:spMkLst>
        </pc:spChg>
        <pc:spChg chg="add del mod">
          <ac:chgData name="Thomas Björk" userId="c801e1decddfd700" providerId="LiveId" clId="{66BE2469-0246-4B6A-A4F5-456F2081DDF0}" dt="2024-12-15T09:02:25.766" v="1369" actId="164"/>
          <ac:spMkLst>
            <pc:docMk/>
            <pc:sldMk cId="1041471105" sldId="341"/>
            <ac:spMk id="39" creationId="{6FEB30C1-063B-989A-4DAE-B6B06CB3C3AC}"/>
          </ac:spMkLst>
        </pc:spChg>
        <pc:spChg chg="add mod">
          <ac:chgData name="Thomas Björk" userId="c801e1decddfd700" providerId="LiveId" clId="{66BE2469-0246-4B6A-A4F5-456F2081DDF0}" dt="2024-12-15T09:02:25.766" v="1369" actId="164"/>
          <ac:spMkLst>
            <pc:docMk/>
            <pc:sldMk cId="1041471105" sldId="341"/>
            <ac:spMk id="45" creationId="{97B99FDC-D181-AF12-C889-20C7A516EF43}"/>
          </ac:spMkLst>
        </pc:spChg>
        <pc:spChg chg="add mod">
          <ac:chgData name="Thomas Björk" userId="c801e1decddfd700" providerId="LiveId" clId="{66BE2469-0246-4B6A-A4F5-456F2081DDF0}" dt="2024-12-15T09:02:35.109" v="1370" actId="164"/>
          <ac:spMkLst>
            <pc:docMk/>
            <pc:sldMk cId="1041471105" sldId="341"/>
            <ac:spMk id="55" creationId="{7868D46C-7562-C2B1-441C-ADF6EFB6A825}"/>
          </ac:spMkLst>
        </pc:spChg>
        <pc:spChg chg="add mod">
          <ac:chgData name="Thomas Björk" userId="c801e1decddfd700" providerId="LiveId" clId="{66BE2469-0246-4B6A-A4F5-456F2081DDF0}" dt="2024-12-15T09:02:35.109" v="1370" actId="164"/>
          <ac:spMkLst>
            <pc:docMk/>
            <pc:sldMk cId="1041471105" sldId="341"/>
            <ac:spMk id="57" creationId="{6752F711-0F9A-1D93-EF25-A60BE4332775}"/>
          </ac:spMkLst>
        </pc:spChg>
        <pc:spChg chg="add mod">
          <ac:chgData name="Thomas Björk" userId="c801e1decddfd700" providerId="LiveId" clId="{66BE2469-0246-4B6A-A4F5-456F2081DDF0}" dt="2024-12-15T09:03:01.080" v="1373" actId="164"/>
          <ac:spMkLst>
            <pc:docMk/>
            <pc:sldMk cId="1041471105" sldId="341"/>
            <ac:spMk id="58" creationId="{420A36D0-D7D8-966B-D2D6-48698862FC32}"/>
          </ac:spMkLst>
        </pc:spChg>
        <pc:spChg chg="add mod">
          <ac:chgData name="Thomas Björk" userId="c801e1decddfd700" providerId="LiveId" clId="{66BE2469-0246-4B6A-A4F5-456F2081DDF0}" dt="2024-12-15T09:03:01.080" v="1373" actId="164"/>
          <ac:spMkLst>
            <pc:docMk/>
            <pc:sldMk cId="1041471105" sldId="341"/>
            <ac:spMk id="83" creationId="{FDEC4E17-6713-138E-4323-B709694BF721}"/>
          </ac:spMkLst>
        </pc:spChg>
        <pc:grpChg chg="add mod">
          <ac:chgData name="Thomas Björk" userId="c801e1decddfd700" providerId="LiveId" clId="{66BE2469-0246-4B6A-A4F5-456F2081DDF0}" dt="2024-12-15T08:47:31.806" v="1329" actId="1076"/>
          <ac:grpSpMkLst>
            <pc:docMk/>
            <pc:sldMk cId="1041471105" sldId="341"/>
            <ac:grpSpMk id="23" creationId="{D382CFA5-99A2-C69A-9E5E-7B03FE4FBF9E}"/>
          </ac:grpSpMkLst>
        </pc:grpChg>
        <pc:grpChg chg="add mod">
          <ac:chgData name="Thomas Björk" userId="c801e1decddfd700" providerId="LiveId" clId="{66BE2469-0246-4B6A-A4F5-456F2081DDF0}" dt="2024-12-15T08:47:31.806" v="1329" actId="1076"/>
          <ac:grpSpMkLst>
            <pc:docMk/>
            <pc:sldMk cId="1041471105" sldId="341"/>
            <ac:grpSpMk id="24" creationId="{6D8F60D0-0627-4113-06B4-E790EB65204E}"/>
          </ac:grpSpMkLst>
        </pc:grpChg>
        <pc:grpChg chg="add mod">
          <ac:chgData name="Thomas Björk" userId="c801e1decddfd700" providerId="LiveId" clId="{66BE2469-0246-4B6A-A4F5-456F2081DDF0}" dt="2024-12-15T08:47:31.806" v="1329" actId="1076"/>
          <ac:grpSpMkLst>
            <pc:docMk/>
            <pc:sldMk cId="1041471105" sldId="341"/>
            <ac:grpSpMk id="27" creationId="{AE3280E4-3296-715C-C6E7-CA2BBCCB71CD}"/>
          </ac:grpSpMkLst>
        </pc:grpChg>
        <pc:grpChg chg="add mod">
          <ac:chgData name="Thomas Björk" userId="c801e1decddfd700" providerId="LiveId" clId="{66BE2469-0246-4B6A-A4F5-456F2081DDF0}" dt="2024-12-15T08:49:34.786" v="1347" actId="14100"/>
          <ac:grpSpMkLst>
            <pc:docMk/>
            <pc:sldMk cId="1041471105" sldId="341"/>
            <ac:grpSpMk id="32" creationId="{18F0DFD0-E7D9-8478-D869-4875DBDCABEB}"/>
          </ac:grpSpMkLst>
        </pc:grpChg>
        <pc:grpChg chg="add mod">
          <ac:chgData name="Thomas Björk" userId="c801e1decddfd700" providerId="LiveId" clId="{66BE2469-0246-4B6A-A4F5-456F2081DDF0}" dt="2024-12-15T08:49:31.594" v="1346" actId="14100"/>
          <ac:grpSpMkLst>
            <pc:docMk/>
            <pc:sldMk cId="1041471105" sldId="341"/>
            <ac:grpSpMk id="33" creationId="{F2AABE96-3682-2BEE-E740-EBEE2DC492F6}"/>
          </ac:grpSpMkLst>
        </pc:grpChg>
        <pc:grpChg chg="add mod">
          <ac:chgData name="Thomas Björk" userId="c801e1decddfd700" providerId="LiveId" clId="{66BE2469-0246-4B6A-A4F5-456F2081DDF0}" dt="2024-12-15T08:49:28.626" v="1345" actId="14100"/>
          <ac:grpSpMkLst>
            <pc:docMk/>
            <pc:sldMk cId="1041471105" sldId="341"/>
            <ac:grpSpMk id="36" creationId="{7C380AED-8ED8-23FC-A500-09FFAAB20003}"/>
          </ac:grpSpMkLst>
        </pc:grpChg>
        <pc:grpChg chg="add mod">
          <ac:chgData name="Thomas Björk" userId="c801e1decddfd700" providerId="LiveId" clId="{66BE2469-0246-4B6A-A4F5-456F2081DDF0}" dt="2024-12-15T09:02:25.766" v="1369" actId="164"/>
          <ac:grpSpMkLst>
            <pc:docMk/>
            <pc:sldMk cId="1041471105" sldId="341"/>
            <ac:grpSpMk id="101" creationId="{899C8321-1F44-93C4-94CC-50240ACC470F}"/>
          </ac:grpSpMkLst>
        </pc:grpChg>
        <pc:grpChg chg="add mod">
          <ac:chgData name="Thomas Björk" userId="c801e1decddfd700" providerId="LiveId" clId="{66BE2469-0246-4B6A-A4F5-456F2081DDF0}" dt="2024-12-15T09:02:35.109" v="1370" actId="164"/>
          <ac:grpSpMkLst>
            <pc:docMk/>
            <pc:sldMk cId="1041471105" sldId="341"/>
            <ac:grpSpMk id="102" creationId="{C1DDE2F2-296E-2596-B9ED-6E35103B94C5}"/>
          </ac:grpSpMkLst>
        </pc:grpChg>
        <pc:grpChg chg="add mod">
          <ac:chgData name="Thomas Björk" userId="c801e1decddfd700" providerId="LiveId" clId="{66BE2469-0246-4B6A-A4F5-456F2081DDF0}" dt="2024-12-15T09:03:01.080" v="1373" actId="164"/>
          <ac:grpSpMkLst>
            <pc:docMk/>
            <pc:sldMk cId="1041471105" sldId="341"/>
            <ac:grpSpMk id="104" creationId="{0D2D2534-191C-6F2F-31E4-400D7D23C39D}"/>
          </ac:grpSpMkLst>
        </pc:grpChg>
        <pc:cxnChg chg="add mod">
          <ac:chgData name="Thomas Björk" userId="c801e1decddfd700" providerId="LiveId" clId="{66BE2469-0246-4B6A-A4F5-456F2081DDF0}" dt="2024-12-15T09:02:25.766" v="1369" actId="164"/>
          <ac:cxnSpMkLst>
            <pc:docMk/>
            <pc:sldMk cId="1041471105" sldId="341"/>
            <ac:cxnSpMk id="43" creationId="{EFEFA30A-09A1-B943-B7A2-1A6C2525E9B9}"/>
          </ac:cxnSpMkLst>
        </pc:cxnChg>
        <pc:cxnChg chg="add mod">
          <ac:chgData name="Thomas Björk" userId="c801e1decddfd700" providerId="LiveId" clId="{66BE2469-0246-4B6A-A4F5-456F2081DDF0}" dt="2024-12-15T09:02:25.766" v="1369" actId="164"/>
          <ac:cxnSpMkLst>
            <pc:docMk/>
            <pc:sldMk cId="1041471105" sldId="341"/>
            <ac:cxnSpMk id="46" creationId="{ABD18647-3172-9A9B-542E-F78E2A7B5D85}"/>
          </ac:cxnSpMkLst>
        </pc:cxnChg>
        <pc:cxnChg chg="add mod">
          <ac:chgData name="Thomas Björk" userId="c801e1decddfd700" providerId="LiveId" clId="{66BE2469-0246-4B6A-A4F5-456F2081DDF0}" dt="2024-12-15T09:02:25.766" v="1369" actId="164"/>
          <ac:cxnSpMkLst>
            <pc:docMk/>
            <pc:sldMk cId="1041471105" sldId="341"/>
            <ac:cxnSpMk id="50" creationId="{30A8F90E-AAF8-5D7A-EBD1-07EA8F0820DA}"/>
          </ac:cxnSpMkLst>
        </pc:cxnChg>
        <pc:cxnChg chg="add mod">
          <ac:chgData name="Thomas Björk" userId="c801e1decddfd700" providerId="LiveId" clId="{66BE2469-0246-4B6A-A4F5-456F2081DDF0}" dt="2024-12-15T09:02:25.766" v="1369" actId="164"/>
          <ac:cxnSpMkLst>
            <pc:docMk/>
            <pc:sldMk cId="1041471105" sldId="341"/>
            <ac:cxnSpMk id="51" creationId="{55923021-9798-766A-493B-363F4D7D6EE3}"/>
          </ac:cxnSpMkLst>
        </pc:cxnChg>
        <pc:cxnChg chg="add mod">
          <ac:chgData name="Thomas Björk" userId="c801e1decddfd700" providerId="LiveId" clId="{66BE2469-0246-4B6A-A4F5-456F2081DDF0}" dt="2024-12-15T09:02:35.109" v="1370" actId="164"/>
          <ac:cxnSpMkLst>
            <pc:docMk/>
            <pc:sldMk cId="1041471105" sldId="341"/>
            <ac:cxnSpMk id="62" creationId="{5223D531-E08C-078E-290C-F3A75086D895}"/>
          </ac:cxnSpMkLst>
        </pc:cxnChg>
        <pc:cxnChg chg="add mod">
          <ac:chgData name="Thomas Björk" userId="c801e1decddfd700" providerId="LiveId" clId="{66BE2469-0246-4B6A-A4F5-456F2081DDF0}" dt="2024-12-15T09:02:35.109" v="1370" actId="164"/>
          <ac:cxnSpMkLst>
            <pc:docMk/>
            <pc:sldMk cId="1041471105" sldId="341"/>
            <ac:cxnSpMk id="64" creationId="{8B625941-2F94-6DD1-411A-F43FE7EBF7DD}"/>
          </ac:cxnSpMkLst>
        </pc:cxnChg>
        <pc:cxnChg chg="add mod">
          <ac:chgData name="Thomas Björk" userId="c801e1decddfd700" providerId="LiveId" clId="{66BE2469-0246-4B6A-A4F5-456F2081DDF0}" dt="2024-12-15T09:02:35.109" v="1370" actId="164"/>
          <ac:cxnSpMkLst>
            <pc:docMk/>
            <pc:sldMk cId="1041471105" sldId="341"/>
            <ac:cxnSpMk id="66" creationId="{65EBAF37-7335-DEAA-D25E-ACCC64C0F584}"/>
          </ac:cxnSpMkLst>
        </pc:cxnChg>
        <pc:cxnChg chg="add mod">
          <ac:chgData name="Thomas Björk" userId="c801e1decddfd700" providerId="LiveId" clId="{66BE2469-0246-4B6A-A4F5-456F2081DDF0}" dt="2024-12-15T09:02:35.109" v="1370" actId="164"/>
          <ac:cxnSpMkLst>
            <pc:docMk/>
            <pc:sldMk cId="1041471105" sldId="341"/>
            <ac:cxnSpMk id="69" creationId="{12DEC3C9-5D83-C7D0-0C4E-71BC0157F2DA}"/>
          </ac:cxnSpMkLst>
        </pc:cxnChg>
        <pc:cxnChg chg="add mod">
          <ac:chgData name="Thomas Björk" userId="c801e1decddfd700" providerId="LiveId" clId="{66BE2469-0246-4B6A-A4F5-456F2081DDF0}" dt="2024-12-15T09:03:01.080" v="1373" actId="164"/>
          <ac:cxnSpMkLst>
            <pc:docMk/>
            <pc:sldMk cId="1041471105" sldId="341"/>
            <ac:cxnSpMk id="77" creationId="{F72A2F6C-503A-B2A8-E95C-67D23684765B}"/>
          </ac:cxnSpMkLst>
        </pc:cxnChg>
        <pc:cxnChg chg="add mod">
          <ac:chgData name="Thomas Björk" userId="c801e1decddfd700" providerId="LiveId" clId="{66BE2469-0246-4B6A-A4F5-456F2081DDF0}" dt="2024-12-15T09:03:01.080" v="1373" actId="164"/>
          <ac:cxnSpMkLst>
            <pc:docMk/>
            <pc:sldMk cId="1041471105" sldId="341"/>
            <ac:cxnSpMk id="80" creationId="{2AA58616-4983-2986-EAC8-FF56FDA3597D}"/>
          </ac:cxnSpMkLst>
        </pc:cxnChg>
        <pc:cxnChg chg="add mod">
          <ac:chgData name="Thomas Björk" userId="c801e1decddfd700" providerId="LiveId" clId="{66BE2469-0246-4B6A-A4F5-456F2081DDF0}" dt="2024-12-15T09:03:01.080" v="1373" actId="164"/>
          <ac:cxnSpMkLst>
            <pc:docMk/>
            <pc:sldMk cId="1041471105" sldId="341"/>
            <ac:cxnSpMk id="86" creationId="{8C3E1188-7D5F-D539-34C0-F387DD7A6DCD}"/>
          </ac:cxnSpMkLst>
        </pc:cxnChg>
      </pc:sldChg>
      <pc:sldChg chg="addSp delSp modSp mod modClrScheme chgLayout">
        <pc:chgData name="Thomas Björk" userId="c801e1decddfd700" providerId="LiveId" clId="{66BE2469-0246-4B6A-A4F5-456F2081DDF0}" dt="2024-12-15T15:51:56.346" v="2645" actId="20577"/>
        <pc:sldMkLst>
          <pc:docMk/>
          <pc:sldMk cId="812209034" sldId="342"/>
        </pc:sldMkLst>
        <pc:spChg chg="mod ord">
          <ac:chgData name="Thomas Björk" userId="c801e1decddfd700" providerId="LiveId" clId="{66BE2469-0246-4B6A-A4F5-456F2081DDF0}" dt="2024-12-15T14:35:46.087" v="1844" actId="26606"/>
          <ac:spMkLst>
            <pc:docMk/>
            <pc:sldMk cId="812209034" sldId="342"/>
            <ac:spMk id="3" creationId="{B02207A1-A505-3185-A282-927E9F6F0E61}"/>
          </ac:spMkLst>
        </pc:spChg>
        <pc:spChg chg="add mod">
          <ac:chgData name="Thomas Björk" userId="c801e1decddfd700" providerId="LiveId" clId="{66BE2469-0246-4B6A-A4F5-456F2081DDF0}" dt="2024-12-15T14:35:46.087" v="1844" actId="26606"/>
          <ac:spMkLst>
            <pc:docMk/>
            <pc:sldMk cId="812209034" sldId="342"/>
            <ac:spMk id="10" creationId="{2C19A9EE-DE36-5463-4560-D0810BD6A46B}"/>
          </ac:spMkLst>
        </pc:spChg>
        <pc:spChg chg="add mod">
          <ac:chgData name="Thomas Björk" userId="c801e1decddfd700" providerId="LiveId" clId="{66BE2469-0246-4B6A-A4F5-456F2081DDF0}" dt="2024-12-15T15:51:56.346" v="2645" actId="20577"/>
          <ac:spMkLst>
            <pc:docMk/>
            <pc:sldMk cId="812209034" sldId="342"/>
            <ac:spMk id="20" creationId="{64C5AD10-DC4D-A933-5EB5-0EBCDF4BFC80}"/>
          </ac:spMkLst>
        </pc:spChg>
        <pc:picChg chg="add mod modCrop">
          <ac:chgData name="Thomas Björk" userId="c801e1decddfd700" providerId="LiveId" clId="{66BE2469-0246-4B6A-A4F5-456F2081DDF0}" dt="2024-12-15T14:35:46.087" v="1844" actId="26606"/>
          <ac:picMkLst>
            <pc:docMk/>
            <pc:sldMk cId="812209034" sldId="342"/>
            <ac:picMk id="17" creationId="{8EC7A6FD-F7AC-19D0-E5BC-08B1E6E71405}"/>
          </ac:picMkLst>
        </pc:picChg>
      </pc:sldChg>
      <pc:sldChg chg="addSp delSp modSp mod ord">
        <pc:chgData name="Thomas Björk" userId="c801e1decddfd700" providerId="LiveId" clId="{66BE2469-0246-4B6A-A4F5-456F2081DDF0}" dt="2024-12-14T18:42:48.100" v="946" actId="20577"/>
        <pc:sldMkLst>
          <pc:docMk/>
          <pc:sldMk cId="3813948168" sldId="343"/>
        </pc:sldMkLst>
        <pc:spChg chg="mod">
          <ac:chgData name="Thomas Björk" userId="c801e1decddfd700" providerId="LiveId" clId="{66BE2469-0246-4B6A-A4F5-456F2081DDF0}" dt="2024-12-14T18:03:06.950" v="441" actId="20577"/>
          <ac:spMkLst>
            <pc:docMk/>
            <pc:sldMk cId="3813948168" sldId="343"/>
            <ac:spMk id="2" creationId="{CD3F54E4-9956-0B33-D845-8F2AAC5EBC56}"/>
          </ac:spMkLst>
        </pc:spChg>
        <pc:spChg chg="add mod">
          <ac:chgData name="Thomas Björk" userId="c801e1decddfd700" providerId="LiveId" clId="{66BE2469-0246-4B6A-A4F5-456F2081DDF0}" dt="2024-12-14T18:03:32.155" v="447" actId="1076"/>
          <ac:spMkLst>
            <pc:docMk/>
            <pc:sldMk cId="3813948168" sldId="343"/>
            <ac:spMk id="7" creationId="{96C37042-4BB5-8B28-AD08-B3518B201E4E}"/>
          </ac:spMkLst>
        </pc:spChg>
        <pc:spChg chg="add mod">
          <ac:chgData name="Thomas Björk" userId="c801e1decddfd700" providerId="LiveId" clId="{66BE2469-0246-4B6A-A4F5-456F2081DDF0}" dt="2024-12-14T18:03:32.155" v="447" actId="1076"/>
          <ac:spMkLst>
            <pc:docMk/>
            <pc:sldMk cId="3813948168" sldId="343"/>
            <ac:spMk id="8" creationId="{8645D618-7EDE-2C56-B4BF-CCDD4A31970C}"/>
          </ac:spMkLst>
        </pc:spChg>
        <pc:spChg chg="add mod">
          <ac:chgData name="Thomas Björk" userId="c801e1decddfd700" providerId="LiveId" clId="{66BE2469-0246-4B6A-A4F5-456F2081DDF0}" dt="2024-12-14T18:03:32.155" v="447" actId="1076"/>
          <ac:spMkLst>
            <pc:docMk/>
            <pc:sldMk cId="3813948168" sldId="343"/>
            <ac:spMk id="9" creationId="{B1FAAA7B-D05B-2686-BC5C-B07C29815749}"/>
          </ac:spMkLst>
        </pc:spChg>
        <pc:spChg chg="add mod">
          <ac:chgData name="Thomas Björk" userId="c801e1decddfd700" providerId="LiveId" clId="{66BE2469-0246-4B6A-A4F5-456F2081DDF0}" dt="2024-12-14T18:03:32.155" v="447" actId="1076"/>
          <ac:spMkLst>
            <pc:docMk/>
            <pc:sldMk cId="3813948168" sldId="343"/>
            <ac:spMk id="11" creationId="{AAEE43B2-E718-0778-9B0F-157830191793}"/>
          </ac:spMkLst>
        </pc:spChg>
        <pc:spChg chg="add mod">
          <ac:chgData name="Thomas Björk" userId="c801e1decddfd700" providerId="LiveId" clId="{66BE2469-0246-4B6A-A4F5-456F2081DDF0}" dt="2024-12-14T18:03:32.155" v="447" actId="1076"/>
          <ac:spMkLst>
            <pc:docMk/>
            <pc:sldMk cId="3813948168" sldId="343"/>
            <ac:spMk id="12" creationId="{EA553915-8D1D-DACF-AB9D-D98FACA61D34}"/>
          </ac:spMkLst>
        </pc:spChg>
        <pc:spChg chg="add mod">
          <ac:chgData name="Thomas Björk" userId="c801e1decddfd700" providerId="LiveId" clId="{66BE2469-0246-4B6A-A4F5-456F2081DDF0}" dt="2024-12-14T18:42:48.100" v="946" actId="20577"/>
          <ac:spMkLst>
            <pc:docMk/>
            <pc:sldMk cId="3813948168" sldId="343"/>
            <ac:spMk id="13" creationId="{47026B66-24F7-7BA6-5650-714D693D9E68}"/>
          </ac:spMkLst>
        </pc:spChg>
        <pc:spChg chg="add mod">
          <ac:chgData name="Thomas Björk" userId="c801e1decddfd700" providerId="LiveId" clId="{66BE2469-0246-4B6A-A4F5-456F2081DDF0}" dt="2024-12-14T18:42:18.979" v="927" actId="1076"/>
          <ac:spMkLst>
            <pc:docMk/>
            <pc:sldMk cId="3813948168" sldId="343"/>
            <ac:spMk id="15" creationId="{0B255F2F-DEEF-BD71-F6E9-A5919BC8D337}"/>
          </ac:spMkLst>
        </pc:spChg>
      </pc:sldChg>
      <pc:sldChg chg="modSp del mod">
        <pc:chgData name="Thomas Björk" userId="c801e1decddfd700" providerId="LiveId" clId="{66BE2469-0246-4B6A-A4F5-456F2081DDF0}" dt="2024-12-15T14:40:14.102" v="1987" actId="2696"/>
        <pc:sldMkLst>
          <pc:docMk/>
          <pc:sldMk cId="3119264358" sldId="344"/>
        </pc:sldMkLst>
      </pc:sldChg>
      <pc:sldChg chg="addSp delSp modSp mod modClrScheme chgLayout">
        <pc:chgData name="Thomas Björk" userId="c801e1decddfd700" providerId="LiveId" clId="{66BE2469-0246-4B6A-A4F5-456F2081DDF0}" dt="2024-12-15T15:53:24.193" v="2647" actId="113"/>
        <pc:sldMkLst>
          <pc:docMk/>
          <pc:sldMk cId="1684465119" sldId="345"/>
        </pc:sldMkLst>
        <pc:spChg chg="mod">
          <ac:chgData name="Thomas Björk" userId="c801e1decddfd700" providerId="LiveId" clId="{66BE2469-0246-4B6A-A4F5-456F2081DDF0}" dt="2024-12-15T15:22:01.615" v="2427" actId="1076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Thomas Björk" userId="c801e1decddfd700" providerId="LiveId" clId="{66BE2469-0246-4B6A-A4F5-456F2081DDF0}" dt="2024-12-15T14:41:28.491" v="2020" actId="26606"/>
          <ac:spMkLst>
            <pc:docMk/>
            <pc:sldMk cId="1684465119" sldId="345"/>
            <ac:spMk id="3" creationId="{C5430536-D522-9F5E-B2C4-24F7C757082B}"/>
          </ac:spMkLst>
        </pc:spChg>
        <pc:spChg chg="mod">
          <ac:chgData name="Thomas Björk" userId="c801e1decddfd700" providerId="LiveId" clId="{66BE2469-0246-4B6A-A4F5-456F2081DDF0}" dt="2024-12-15T15:53:24.193" v="2647" actId="113"/>
          <ac:spMkLst>
            <pc:docMk/>
            <pc:sldMk cId="1684465119" sldId="345"/>
            <ac:spMk id="5" creationId="{2726E51D-0E5E-98CC-19AE-F6AC7B00BF2E}"/>
          </ac:spMkLst>
        </pc:spChg>
        <pc:spChg chg="add mod">
          <ac:chgData name="Thomas Björk" userId="c801e1decddfd700" providerId="LiveId" clId="{66BE2469-0246-4B6A-A4F5-456F2081DDF0}" dt="2024-12-15T15:23:30.987" v="2439" actId="1076"/>
          <ac:spMkLst>
            <pc:docMk/>
            <pc:sldMk cId="1684465119" sldId="345"/>
            <ac:spMk id="11" creationId="{52245503-6442-672A-F479-6C49A2EB6539}"/>
          </ac:spMkLst>
        </pc:spChg>
        <pc:picChg chg="add mod ord">
          <ac:chgData name="Thomas Björk" userId="c801e1decddfd700" providerId="LiveId" clId="{66BE2469-0246-4B6A-A4F5-456F2081DDF0}" dt="2024-12-15T15:22:05.534" v="2428" actId="1076"/>
          <ac:picMkLst>
            <pc:docMk/>
            <pc:sldMk cId="1684465119" sldId="345"/>
            <ac:picMk id="6" creationId="{21F72635-6332-8E48-8C24-45E546D3A8C8}"/>
          </ac:picMkLst>
        </pc:picChg>
      </pc:sldChg>
      <pc:sldChg chg="del">
        <pc:chgData name="Thomas Björk" userId="c801e1decddfd700" providerId="LiveId" clId="{66BE2469-0246-4B6A-A4F5-456F2081DDF0}" dt="2024-12-15T15:16:07.014" v="2157" actId="2696"/>
        <pc:sldMkLst>
          <pc:docMk/>
          <pc:sldMk cId="2981044871" sldId="346"/>
        </pc:sldMkLst>
      </pc:sldChg>
      <pc:sldChg chg="modSp mod">
        <pc:chgData name="Thomas Björk" userId="c801e1decddfd700" providerId="LiveId" clId="{66BE2469-0246-4B6A-A4F5-456F2081DDF0}" dt="2024-12-15T15:54:56.272" v="2649" actId="20577"/>
        <pc:sldMkLst>
          <pc:docMk/>
          <pc:sldMk cId="3493061142" sldId="347"/>
        </pc:sldMkLst>
        <pc:spChg chg="mod">
          <ac:chgData name="Thomas Björk" userId="c801e1decddfd700" providerId="LiveId" clId="{66BE2469-0246-4B6A-A4F5-456F2081DDF0}" dt="2024-12-15T15:54:56.272" v="2649" actId="20577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Thomas Björk" userId="c801e1decddfd700" providerId="LiveId" clId="{66BE2469-0246-4B6A-A4F5-456F2081DDF0}" dt="2024-12-15T15:16:47.723" v="2234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delSp modSp mod modAnim">
        <pc:chgData name="Thomas Björk" userId="c801e1decddfd700" providerId="LiveId" clId="{66BE2469-0246-4B6A-A4F5-456F2081DDF0}" dt="2024-12-15T09:16:04.807" v="1491" actId="207"/>
        <pc:sldMkLst>
          <pc:docMk/>
          <pc:sldMk cId="1784772293" sldId="348"/>
        </pc:sldMkLst>
        <pc:spChg chg="mod">
          <ac:chgData name="Thomas Björk" userId="c801e1decddfd700" providerId="LiveId" clId="{66BE2469-0246-4B6A-A4F5-456F2081DDF0}" dt="2024-12-14T17:14:05.631" v="56" actId="20577"/>
          <ac:spMkLst>
            <pc:docMk/>
            <pc:sldMk cId="1784772293" sldId="348"/>
            <ac:spMk id="2" creationId="{E793C77A-DBCC-52B2-5D6A-8A3A77DC7F2D}"/>
          </ac:spMkLst>
        </pc:spChg>
        <pc:spChg chg="mod">
          <ac:chgData name="Thomas Björk" userId="c801e1decddfd700" providerId="LiveId" clId="{66BE2469-0246-4B6A-A4F5-456F2081DDF0}" dt="2024-12-14T17:13:54.778" v="38" actId="14100"/>
          <ac:spMkLst>
            <pc:docMk/>
            <pc:sldMk cId="1784772293" sldId="348"/>
            <ac:spMk id="5" creationId="{CA98713E-5A1C-87E0-1D55-BB7AF3BFB383}"/>
          </ac:spMkLst>
        </pc:spChg>
        <pc:spChg chg="mod">
          <ac:chgData name="Thomas Björk" userId="c801e1decddfd700" providerId="LiveId" clId="{66BE2469-0246-4B6A-A4F5-456F2081DDF0}" dt="2024-12-14T17:14:27.426" v="65" actId="20577"/>
          <ac:spMkLst>
            <pc:docMk/>
            <pc:sldMk cId="1784772293" sldId="348"/>
            <ac:spMk id="7" creationId="{B50963A7-B11B-971A-B54E-0BF0E3808A31}"/>
          </ac:spMkLst>
        </pc:spChg>
        <pc:spChg chg="mod">
          <ac:chgData name="Thomas Björk" userId="c801e1decddfd700" providerId="LiveId" clId="{66BE2469-0246-4B6A-A4F5-456F2081DDF0}" dt="2024-12-14T17:13:54.778" v="38" actId="14100"/>
          <ac:spMkLst>
            <pc:docMk/>
            <pc:sldMk cId="1784772293" sldId="348"/>
            <ac:spMk id="8" creationId="{D01E78F6-6FD3-83A9-6959-006867A735F8}"/>
          </ac:spMkLst>
        </pc:spChg>
        <pc:spChg chg="mod">
          <ac:chgData name="Thomas Björk" userId="c801e1decddfd700" providerId="LiveId" clId="{66BE2469-0246-4B6A-A4F5-456F2081DDF0}" dt="2024-12-14T17:14:34.528" v="74" actId="20577"/>
          <ac:spMkLst>
            <pc:docMk/>
            <pc:sldMk cId="1784772293" sldId="348"/>
            <ac:spMk id="9" creationId="{8609732E-949F-B32F-4016-378A4E47945A}"/>
          </ac:spMkLst>
        </pc:spChg>
        <pc:spChg chg="mod">
          <ac:chgData name="Thomas Björk" userId="c801e1decddfd700" providerId="LiveId" clId="{66BE2469-0246-4B6A-A4F5-456F2081DDF0}" dt="2024-12-14T17:13:54.778" v="38" actId="14100"/>
          <ac:spMkLst>
            <pc:docMk/>
            <pc:sldMk cId="1784772293" sldId="348"/>
            <ac:spMk id="10" creationId="{04D6BE6E-E9F5-120A-AFA7-4CA25BB0AA1D}"/>
          </ac:spMkLst>
        </pc:spChg>
        <pc:spChg chg="mod">
          <ac:chgData name="Thomas Björk" userId="c801e1decddfd700" providerId="LiveId" clId="{66BE2469-0246-4B6A-A4F5-456F2081DDF0}" dt="2024-12-15T09:16:04.807" v="1491" actId="207"/>
          <ac:spMkLst>
            <pc:docMk/>
            <pc:sldMk cId="1784772293" sldId="348"/>
            <ac:spMk id="11" creationId="{6E3B7F05-4453-D784-E088-D1E65E1F9B57}"/>
          </ac:spMkLst>
        </pc:spChg>
        <pc:grpChg chg="mod">
          <ac:chgData name="Thomas Björk" userId="c801e1decddfd700" providerId="LiveId" clId="{66BE2469-0246-4B6A-A4F5-456F2081DDF0}" dt="2024-12-14T17:14:13.062" v="57" actId="1076"/>
          <ac:grpSpMkLst>
            <pc:docMk/>
            <pc:sldMk cId="1784772293" sldId="348"/>
            <ac:grpSpMk id="4" creationId="{09B76185-1360-34CB-C73C-960A5EF2FE64}"/>
          </ac:grpSpMkLst>
        </pc:grpChg>
      </pc:sldChg>
      <pc:sldChg chg="addSp delSp modSp add mod delAnim modAnim">
        <pc:chgData name="Thomas Björk" userId="c801e1decddfd700" providerId="LiveId" clId="{66BE2469-0246-4B6A-A4F5-456F2081DDF0}" dt="2024-12-15T15:38:26.766" v="2553"/>
        <pc:sldMkLst>
          <pc:docMk/>
          <pc:sldMk cId="2003191227" sldId="349"/>
        </pc:sldMkLst>
        <pc:spChg chg="mod">
          <ac:chgData name="Thomas Björk" userId="c801e1decddfd700" providerId="LiveId" clId="{66BE2469-0246-4B6A-A4F5-456F2081DDF0}" dt="2024-12-14T17:30:21.191" v="226" actId="20577"/>
          <ac:spMkLst>
            <pc:docMk/>
            <pc:sldMk cId="2003191227" sldId="349"/>
            <ac:spMk id="2" creationId="{08F0870A-EBCD-13FC-D1A2-49C555C48170}"/>
          </ac:spMkLst>
        </pc:spChg>
        <pc:spChg chg="add mod">
          <ac:chgData name="Thomas Björk" userId="c801e1decddfd700" providerId="LiveId" clId="{66BE2469-0246-4B6A-A4F5-456F2081DDF0}" dt="2024-12-14T17:31:10.822" v="232" actId="1076"/>
          <ac:spMkLst>
            <pc:docMk/>
            <pc:sldMk cId="2003191227" sldId="349"/>
            <ac:spMk id="4" creationId="{B2BD697F-3D6D-9623-5E27-690F42249DD7}"/>
          </ac:spMkLst>
        </pc:spChg>
        <pc:spChg chg="add mod">
          <ac:chgData name="Thomas Björk" userId="c801e1decddfd700" providerId="LiveId" clId="{66BE2469-0246-4B6A-A4F5-456F2081DDF0}" dt="2024-12-14T17:31:15.631" v="233" actId="1076"/>
          <ac:spMkLst>
            <pc:docMk/>
            <pc:sldMk cId="2003191227" sldId="349"/>
            <ac:spMk id="5" creationId="{A3C68749-F47D-32E7-4ADE-6E02F77BBF52}"/>
          </ac:spMkLst>
        </pc:spChg>
        <pc:spChg chg="add mod">
          <ac:chgData name="Thomas Björk" userId="c801e1decddfd700" providerId="LiveId" clId="{66BE2469-0246-4B6A-A4F5-456F2081DDF0}" dt="2024-12-14T17:31:20.647" v="234" actId="1076"/>
          <ac:spMkLst>
            <pc:docMk/>
            <pc:sldMk cId="2003191227" sldId="349"/>
            <ac:spMk id="7" creationId="{2195E3A5-21E0-3C5E-42E8-903AB28F8EEE}"/>
          </ac:spMkLst>
        </pc:spChg>
        <pc:grpChg chg="add mod">
          <ac:chgData name="Thomas Björk" userId="c801e1decddfd700" providerId="LiveId" clId="{66BE2469-0246-4B6A-A4F5-456F2081DDF0}" dt="2024-12-14T17:36:48.451" v="291" actId="164"/>
          <ac:grpSpMkLst>
            <pc:docMk/>
            <pc:sldMk cId="2003191227" sldId="349"/>
            <ac:grpSpMk id="50" creationId="{9D5C7098-FEE5-8D78-78E1-AB6D568AD82D}"/>
          </ac:grpSpMkLst>
        </pc:grpChg>
        <pc:grpChg chg="add mod">
          <ac:chgData name="Thomas Björk" userId="c801e1decddfd700" providerId="LiveId" clId="{66BE2469-0246-4B6A-A4F5-456F2081DDF0}" dt="2024-12-14T17:37:10.841" v="294" actId="164"/>
          <ac:grpSpMkLst>
            <pc:docMk/>
            <pc:sldMk cId="2003191227" sldId="349"/>
            <ac:grpSpMk id="51" creationId="{40537C21-B70D-8ADF-C283-8DB5AC7C9541}"/>
          </ac:grpSpMkLst>
        </pc:grpChg>
        <pc:grpChg chg="add mod">
          <ac:chgData name="Thomas Björk" userId="c801e1decddfd700" providerId="LiveId" clId="{66BE2469-0246-4B6A-A4F5-456F2081DDF0}" dt="2024-12-14T17:37:24.724" v="296" actId="164"/>
          <ac:grpSpMkLst>
            <pc:docMk/>
            <pc:sldMk cId="2003191227" sldId="349"/>
            <ac:grpSpMk id="52" creationId="{3FD6CAB8-6F9E-8DD6-E588-26680562DC69}"/>
          </ac:grpSpMkLst>
        </pc:grpChg>
        <pc:graphicFrameChg chg="add mod">
          <ac:chgData name="Thomas Björk" userId="c801e1decddfd700" providerId="LiveId" clId="{66BE2469-0246-4B6A-A4F5-456F2081DDF0}" dt="2024-12-14T17:32:40.553" v="242" actId="1076"/>
          <ac:graphicFrameMkLst>
            <pc:docMk/>
            <pc:sldMk cId="2003191227" sldId="349"/>
            <ac:graphicFrameMk id="17" creationId="{81280D41-5BDC-6910-EE97-FEC1444A8C8E}"/>
          </ac:graphicFrameMkLst>
        </pc:graphicFrameChg>
        <pc:cxnChg chg="add mod">
          <ac:chgData name="Thomas Björk" userId="c801e1decddfd700" providerId="LiveId" clId="{66BE2469-0246-4B6A-A4F5-456F2081DDF0}" dt="2024-12-14T17:36:48.451" v="291" actId="164"/>
          <ac:cxnSpMkLst>
            <pc:docMk/>
            <pc:sldMk cId="2003191227" sldId="349"/>
            <ac:cxnSpMk id="22" creationId="{98E4A1FF-1BDB-7201-E311-8804345DC7AE}"/>
          </ac:cxnSpMkLst>
        </pc:cxnChg>
        <pc:cxnChg chg="add mod">
          <ac:chgData name="Thomas Björk" userId="c801e1decddfd700" providerId="LiveId" clId="{66BE2469-0246-4B6A-A4F5-456F2081DDF0}" dt="2024-12-14T17:36:48.451" v="291" actId="164"/>
          <ac:cxnSpMkLst>
            <pc:docMk/>
            <pc:sldMk cId="2003191227" sldId="349"/>
            <ac:cxnSpMk id="24" creationId="{5C4B138F-5678-7BC6-17E8-22BC49317A67}"/>
          </ac:cxnSpMkLst>
        </pc:cxnChg>
        <pc:cxnChg chg="add mod">
          <ac:chgData name="Thomas Björk" userId="c801e1decddfd700" providerId="LiveId" clId="{66BE2469-0246-4B6A-A4F5-456F2081DDF0}" dt="2024-12-14T17:36:48.451" v="291" actId="164"/>
          <ac:cxnSpMkLst>
            <pc:docMk/>
            <pc:sldMk cId="2003191227" sldId="349"/>
            <ac:cxnSpMk id="28" creationId="{0DABA8BD-0C30-6413-B424-36208F7379F3}"/>
          </ac:cxnSpMkLst>
        </pc:cxnChg>
        <pc:cxnChg chg="add mod">
          <ac:chgData name="Thomas Björk" userId="c801e1decddfd700" providerId="LiveId" clId="{66BE2469-0246-4B6A-A4F5-456F2081DDF0}" dt="2024-12-14T17:37:10.841" v="294" actId="164"/>
          <ac:cxnSpMkLst>
            <pc:docMk/>
            <pc:sldMk cId="2003191227" sldId="349"/>
            <ac:cxnSpMk id="31" creationId="{F325523C-E5C0-14B4-352C-AC0003FDA666}"/>
          </ac:cxnSpMkLst>
        </pc:cxnChg>
        <pc:cxnChg chg="add mod">
          <ac:chgData name="Thomas Björk" userId="c801e1decddfd700" providerId="LiveId" clId="{66BE2469-0246-4B6A-A4F5-456F2081DDF0}" dt="2024-12-14T17:37:10.841" v="294" actId="164"/>
          <ac:cxnSpMkLst>
            <pc:docMk/>
            <pc:sldMk cId="2003191227" sldId="349"/>
            <ac:cxnSpMk id="33" creationId="{21894087-A6E4-21F5-BE9D-9F5BDC757709}"/>
          </ac:cxnSpMkLst>
        </pc:cxnChg>
        <pc:cxnChg chg="add mod">
          <ac:chgData name="Thomas Björk" userId="c801e1decddfd700" providerId="LiveId" clId="{66BE2469-0246-4B6A-A4F5-456F2081DDF0}" dt="2024-12-14T17:37:10.841" v="294" actId="164"/>
          <ac:cxnSpMkLst>
            <pc:docMk/>
            <pc:sldMk cId="2003191227" sldId="349"/>
            <ac:cxnSpMk id="37" creationId="{975F24DA-3070-8A8B-4EB2-7D5569C900BE}"/>
          </ac:cxnSpMkLst>
        </pc:cxnChg>
        <pc:cxnChg chg="add mod">
          <ac:chgData name="Thomas Björk" userId="c801e1decddfd700" providerId="LiveId" clId="{66BE2469-0246-4B6A-A4F5-456F2081DDF0}" dt="2024-12-14T17:37:24.724" v="296" actId="164"/>
          <ac:cxnSpMkLst>
            <pc:docMk/>
            <pc:sldMk cId="2003191227" sldId="349"/>
            <ac:cxnSpMk id="40" creationId="{D2906BE7-5381-F3C3-A48C-47FD8EC72D70}"/>
          </ac:cxnSpMkLst>
        </pc:cxnChg>
        <pc:cxnChg chg="add mod">
          <ac:chgData name="Thomas Björk" userId="c801e1decddfd700" providerId="LiveId" clId="{66BE2469-0246-4B6A-A4F5-456F2081DDF0}" dt="2024-12-14T17:37:24.724" v="296" actId="164"/>
          <ac:cxnSpMkLst>
            <pc:docMk/>
            <pc:sldMk cId="2003191227" sldId="349"/>
            <ac:cxnSpMk id="43" creationId="{2713AFBE-D6B1-D823-BF15-F26554B26E06}"/>
          </ac:cxnSpMkLst>
        </pc:cxnChg>
        <pc:cxnChg chg="add mod">
          <ac:chgData name="Thomas Björk" userId="c801e1decddfd700" providerId="LiveId" clId="{66BE2469-0246-4B6A-A4F5-456F2081DDF0}" dt="2024-12-14T17:37:24.724" v="296" actId="164"/>
          <ac:cxnSpMkLst>
            <pc:docMk/>
            <pc:sldMk cId="2003191227" sldId="349"/>
            <ac:cxnSpMk id="46" creationId="{22E05BC5-CFB9-220A-7A92-EC844A0A0281}"/>
          </ac:cxnSpMkLst>
        </pc:cxnChg>
      </pc:sldChg>
      <pc:sldChg chg="addSp delSp modSp add mod delAnim modAnim modNotesTx">
        <pc:chgData name="Thomas Björk" userId="c801e1decddfd700" providerId="LiveId" clId="{66BE2469-0246-4B6A-A4F5-456F2081DDF0}" dt="2024-12-15T15:40:20.696" v="2557"/>
        <pc:sldMkLst>
          <pc:docMk/>
          <pc:sldMk cId="4124564038" sldId="350"/>
        </pc:sldMkLst>
        <pc:spChg chg="mod">
          <ac:chgData name="Thomas Björk" userId="c801e1decddfd700" providerId="LiveId" clId="{66BE2469-0246-4B6A-A4F5-456F2081DDF0}" dt="2024-12-14T17:41:59.220" v="340" actId="14861"/>
          <ac:spMkLst>
            <pc:docMk/>
            <pc:sldMk cId="4124564038" sldId="350"/>
            <ac:spMk id="2" creationId="{DC1D6852-A1E0-5343-0B69-E4B48941C7F5}"/>
          </ac:spMkLst>
        </pc:spChg>
        <pc:spChg chg="mod">
          <ac:chgData name="Thomas Björk" userId="c801e1decddfd700" providerId="LiveId" clId="{66BE2469-0246-4B6A-A4F5-456F2081DDF0}" dt="2024-12-14T17:41:51.618" v="339" actId="14861"/>
          <ac:spMkLst>
            <pc:docMk/>
            <pc:sldMk cId="4124564038" sldId="350"/>
            <ac:spMk id="4" creationId="{53EE6A6A-2776-3C82-E293-B14F70A09CB6}"/>
          </ac:spMkLst>
        </pc:spChg>
        <pc:spChg chg="mod">
          <ac:chgData name="Thomas Björk" userId="c801e1decddfd700" providerId="LiveId" clId="{66BE2469-0246-4B6A-A4F5-456F2081DDF0}" dt="2024-12-14T17:41:51.618" v="339" actId="14861"/>
          <ac:spMkLst>
            <pc:docMk/>
            <pc:sldMk cId="4124564038" sldId="350"/>
            <ac:spMk id="5" creationId="{589A28E6-5954-BC77-0650-ED6FC50E9EFA}"/>
          </ac:spMkLst>
        </pc:spChg>
        <pc:spChg chg="mod">
          <ac:chgData name="Thomas Björk" userId="c801e1decddfd700" providerId="LiveId" clId="{66BE2469-0246-4B6A-A4F5-456F2081DDF0}" dt="2024-12-15T09:15:43.913" v="1489" actId="207"/>
          <ac:spMkLst>
            <pc:docMk/>
            <pc:sldMk cId="4124564038" sldId="350"/>
            <ac:spMk id="7" creationId="{A5B4D84E-7B44-F71C-859D-A3479EB23955}"/>
          </ac:spMkLst>
        </pc:spChg>
        <pc:spChg chg="mod topLvl">
          <ac:chgData name="Thomas Björk" userId="c801e1decddfd700" providerId="LiveId" clId="{66BE2469-0246-4B6A-A4F5-456F2081DDF0}" dt="2024-12-14T17:39:43.711" v="324" actId="164"/>
          <ac:spMkLst>
            <pc:docMk/>
            <pc:sldMk cId="4124564038" sldId="350"/>
            <ac:spMk id="8" creationId="{8399C285-486A-4DA6-77E8-5BC676341620}"/>
          </ac:spMkLst>
        </pc:spChg>
        <pc:spChg chg="mod topLvl">
          <ac:chgData name="Thomas Björk" userId="c801e1decddfd700" providerId="LiveId" clId="{66BE2469-0246-4B6A-A4F5-456F2081DDF0}" dt="2024-12-14T17:39:43.711" v="324" actId="164"/>
          <ac:spMkLst>
            <pc:docMk/>
            <pc:sldMk cId="4124564038" sldId="350"/>
            <ac:spMk id="9" creationId="{5B751EDF-59D9-D23F-2054-3922532E4741}"/>
          </ac:spMkLst>
        </pc:spChg>
        <pc:spChg chg="mod topLvl">
          <ac:chgData name="Thomas Björk" userId="c801e1decddfd700" providerId="LiveId" clId="{66BE2469-0246-4B6A-A4F5-456F2081DDF0}" dt="2024-12-14T17:43:01.471" v="346" actId="165"/>
          <ac:spMkLst>
            <pc:docMk/>
            <pc:sldMk cId="4124564038" sldId="350"/>
            <ac:spMk id="10" creationId="{31C35974-2DF2-D01C-535F-52A4837C6165}"/>
          </ac:spMkLst>
        </pc:spChg>
        <pc:spChg chg="mod topLvl">
          <ac:chgData name="Thomas Björk" userId="c801e1decddfd700" providerId="LiveId" clId="{66BE2469-0246-4B6A-A4F5-456F2081DDF0}" dt="2024-12-14T17:43:01.471" v="346" actId="165"/>
          <ac:spMkLst>
            <pc:docMk/>
            <pc:sldMk cId="4124564038" sldId="350"/>
            <ac:spMk id="11" creationId="{7E99F6AA-A61C-B213-F74E-50D247D7AF5D}"/>
          </ac:spMkLst>
        </pc:spChg>
        <pc:spChg chg="mod topLvl">
          <ac:chgData name="Thomas Björk" userId="c801e1decddfd700" providerId="LiveId" clId="{66BE2469-0246-4B6A-A4F5-456F2081DDF0}" dt="2024-12-14T18:14:47.580" v="685" actId="165"/>
          <ac:spMkLst>
            <pc:docMk/>
            <pc:sldMk cId="4124564038" sldId="350"/>
            <ac:spMk id="12" creationId="{9C61C3B1-316B-CFBD-4CC1-BFA6ADD88896}"/>
          </ac:spMkLst>
        </pc:spChg>
        <pc:spChg chg="mod topLvl">
          <ac:chgData name="Thomas Björk" userId="c801e1decddfd700" providerId="LiveId" clId="{66BE2469-0246-4B6A-A4F5-456F2081DDF0}" dt="2024-12-15T09:15:38.646" v="1488" actId="207"/>
          <ac:spMkLst>
            <pc:docMk/>
            <pc:sldMk cId="4124564038" sldId="350"/>
            <ac:spMk id="13" creationId="{3077A756-6CF2-023F-B1C6-EF5F2FF88418}"/>
          </ac:spMkLst>
        </pc:spChg>
        <pc:grpChg chg="add mod">
          <ac:chgData name="Thomas Björk" userId="c801e1decddfd700" providerId="LiveId" clId="{66BE2469-0246-4B6A-A4F5-456F2081DDF0}" dt="2024-12-14T17:42:37.674" v="343" actId="164"/>
          <ac:grpSpMkLst>
            <pc:docMk/>
            <pc:sldMk cId="4124564038" sldId="350"/>
            <ac:grpSpMk id="14" creationId="{4A9D5AFC-5401-D41E-243E-48DD6F5B2C7B}"/>
          </ac:grpSpMkLst>
        </pc:grpChg>
        <pc:grpChg chg="add mod topLvl">
          <ac:chgData name="Thomas Björk" userId="c801e1decddfd700" providerId="LiveId" clId="{66BE2469-0246-4B6A-A4F5-456F2081DDF0}" dt="2024-12-14T17:43:10.821" v="348" actId="164"/>
          <ac:grpSpMkLst>
            <pc:docMk/>
            <pc:sldMk cId="4124564038" sldId="350"/>
            <ac:grpSpMk id="15" creationId="{699A4D08-7650-3A90-DD0A-B089B1D6C943}"/>
          </ac:grpSpMkLst>
        </pc:grpChg>
        <pc:grpChg chg="add mod topLvl">
          <ac:chgData name="Thomas Björk" userId="c801e1decddfd700" providerId="LiveId" clId="{66BE2469-0246-4B6A-A4F5-456F2081DDF0}" dt="2024-12-14T18:14:47.580" v="685" actId="165"/>
          <ac:grpSpMkLst>
            <pc:docMk/>
            <pc:sldMk cId="4124564038" sldId="350"/>
            <ac:grpSpMk id="16" creationId="{CDC3AB89-B81B-BA18-D358-DF47020A615E}"/>
          </ac:grpSpMkLst>
        </pc:grpChg>
        <pc:grpChg chg="add mod">
          <ac:chgData name="Thomas Björk" userId="c801e1decddfd700" providerId="LiveId" clId="{66BE2469-0246-4B6A-A4F5-456F2081DDF0}" dt="2024-12-14T17:42:37.674" v="343" actId="164"/>
          <ac:grpSpMkLst>
            <pc:docMk/>
            <pc:sldMk cId="4124564038" sldId="350"/>
            <ac:grpSpMk id="30" creationId="{190E5110-571F-E404-9FE1-6D941A0568B2}"/>
          </ac:grpSpMkLst>
        </pc:grpChg>
        <pc:grpChg chg="add mod">
          <ac:chgData name="Thomas Björk" userId="c801e1decddfd700" providerId="LiveId" clId="{66BE2469-0246-4B6A-A4F5-456F2081DDF0}" dt="2024-12-14T17:43:10.821" v="348" actId="164"/>
          <ac:grpSpMkLst>
            <pc:docMk/>
            <pc:sldMk cId="4124564038" sldId="350"/>
            <ac:grpSpMk id="34" creationId="{7F702D8E-8C2F-5347-EADD-28C7A2ECECD2}"/>
          </ac:grpSpMkLst>
        </pc:grpChg>
        <pc:cxnChg chg="mod topLvl">
          <ac:chgData name="Thomas Björk" userId="c801e1decddfd700" providerId="LiveId" clId="{66BE2469-0246-4B6A-A4F5-456F2081DDF0}" dt="2024-12-14T18:14:47.580" v="685" actId="165"/>
          <ac:cxnSpMkLst>
            <pc:docMk/>
            <pc:sldMk cId="4124564038" sldId="350"/>
            <ac:cxnSpMk id="19" creationId="{5F5C8B44-A7C2-4B9D-45D4-6B1A047C3A4D}"/>
          </ac:cxnSpMkLst>
        </pc:cxnChg>
        <pc:cxnChg chg="mod topLvl">
          <ac:chgData name="Thomas Björk" userId="c801e1decddfd700" providerId="LiveId" clId="{66BE2469-0246-4B6A-A4F5-456F2081DDF0}" dt="2024-12-14T17:43:10.821" v="348" actId="164"/>
          <ac:cxnSpMkLst>
            <pc:docMk/>
            <pc:sldMk cId="4124564038" sldId="350"/>
            <ac:cxnSpMk id="20" creationId="{B13C14F6-C12D-4D77-E627-EF62D019B33E}"/>
          </ac:cxnSpMkLst>
        </pc:cxnChg>
        <pc:cxnChg chg="mod topLvl">
          <ac:chgData name="Thomas Björk" userId="c801e1decddfd700" providerId="LiveId" clId="{66BE2469-0246-4B6A-A4F5-456F2081DDF0}" dt="2024-12-14T17:42:37.674" v="343" actId="164"/>
          <ac:cxnSpMkLst>
            <pc:docMk/>
            <pc:sldMk cId="4124564038" sldId="350"/>
            <ac:cxnSpMk id="21" creationId="{EE0C0CE9-BA8E-ABC5-6BBA-FF21E1245FE7}"/>
          </ac:cxnSpMkLst>
        </pc:cxnChg>
      </pc:sldChg>
      <pc:sldChg chg="addSp delSp modSp add mod addAnim delAnim modAnim">
        <pc:chgData name="Thomas Björk" userId="c801e1decddfd700" providerId="LiveId" clId="{66BE2469-0246-4B6A-A4F5-456F2081DDF0}" dt="2024-12-15T15:50:26.525" v="2587"/>
        <pc:sldMkLst>
          <pc:docMk/>
          <pc:sldMk cId="2685245624" sldId="351"/>
        </pc:sldMkLst>
        <pc:spChg chg="mod topLvl">
          <ac:chgData name="Thomas Björk" userId="c801e1decddfd700" providerId="LiveId" clId="{66BE2469-0246-4B6A-A4F5-456F2081DDF0}" dt="2024-12-15T09:11:48.577" v="1458" actId="1038"/>
          <ac:spMkLst>
            <pc:docMk/>
            <pc:sldMk cId="2685245624" sldId="351"/>
            <ac:spMk id="5" creationId="{211F3FB8-18DF-8B0E-D5D9-5613B044ACFE}"/>
          </ac:spMkLst>
        </pc:spChg>
        <pc:spChg chg="mod">
          <ac:chgData name="Thomas Björk" userId="c801e1decddfd700" providerId="LiveId" clId="{66BE2469-0246-4B6A-A4F5-456F2081DDF0}" dt="2024-12-15T09:24:39.980" v="1533" actId="20577"/>
          <ac:spMkLst>
            <pc:docMk/>
            <pc:sldMk cId="2685245624" sldId="351"/>
            <ac:spMk id="7" creationId="{F6D7B4C1-0D6B-6F40-2304-61490E73059E}"/>
          </ac:spMkLst>
        </pc:spChg>
        <pc:spChg chg="mod topLvl">
          <ac:chgData name="Thomas Björk" userId="c801e1decddfd700" providerId="LiveId" clId="{66BE2469-0246-4B6A-A4F5-456F2081DDF0}" dt="2024-12-15T09:10:03.221" v="1435" actId="408"/>
          <ac:spMkLst>
            <pc:docMk/>
            <pc:sldMk cId="2685245624" sldId="351"/>
            <ac:spMk id="8" creationId="{1459827D-96C2-41B0-26FD-E2E152DA2C11}"/>
          </ac:spMkLst>
        </pc:spChg>
        <pc:spChg chg="mod topLvl">
          <ac:chgData name="Thomas Björk" userId="c801e1decddfd700" providerId="LiveId" clId="{66BE2469-0246-4B6A-A4F5-456F2081DDF0}" dt="2024-12-15T09:15:01.538" v="1486" actId="207"/>
          <ac:spMkLst>
            <pc:docMk/>
            <pc:sldMk cId="2685245624" sldId="351"/>
            <ac:spMk id="10" creationId="{3A7F1795-4816-C944-96FB-A11D1B402192}"/>
          </ac:spMkLst>
        </pc:spChg>
        <pc:spChg chg="mod topLvl">
          <ac:chgData name="Thomas Björk" userId="c801e1decddfd700" providerId="LiveId" clId="{66BE2469-0246-4B6A-A4F5-456F2081DDF0}" dt="2024-12-15T15:49:24.556" v="2579" actId="164"/>
          <ac:spMkLst>
            <pc:docMk/>
            <pc:sldMk cId="2685245624" sldId="351"/>
            <ac:spMk id="41" creationId="{FC52ABBA-D862-51F3-419C-90B2DBF8638A}"/>
          </ac:spMkLst>
        </pc:spChg>
        <pc:spChg chg="mod topLvl">
          <ac:chgData name="Thomas Björk" userId="c801e1decddfd700" providerId="LiveId" clId="{66BE2469-0246-4B6A-A4F5-456F2081DDF0}" dt="2024-12-15T15:49:31.664" v="2580" actId="164"/>
          <ac:spMkLst>
            <pc:docMk/>
            <pc:sldMk cId="2685245624" sldId="351"/>
            <ac:spMk id="76" creationId="{D9227454-4B3A-5B7D-3576-378CD3ADBDB4}"/>
          </ac:spMkLst>
        </pc:spChg>
        <pc:spChg chg="mod topLvl">
          <ac:chgData name="Thomas Björk" userId="c801e1decddfd700" providerId="LiveId" clId="{66BE2469-0246-4B6A-A4F5-456F2081DDF0}" dt="2024-12-15T15:49:38.223" v="2581" actId="164"/>
          <ac:spMkLst>
            <pc:docMk/>
            <pc:sldMk cId="2685245624" sldId="351"/>
            <ac:spMk id="81" creationId="{18949341-500C-7884-FE64-AD96FEE38CD9}"/>
          </ac:spMkLst>
        </pc:spChg>
        <pc:grpChg chg="add mod">
          <ac:chgData name="Thomas Björk" userId="c801e1decddfd700" providerId="LiveId" clId="{66BE2469-0246-4B6A-A4F5-456F2081DDF0}" dt="2024-12-15T15:49:24.556" v="2579" actId="164"/>
          <ac:grpSpMkLst>
            <pc:docMk/>
            <pc:sldMk cId="2685245624" sldId="351"/>
            <ac:grpSpMk id="2" creationId="{60F4C373-EA40-0E59-7570-FD60A677E51F}"/>
          </ac:grpSpMkLst>
        </pc:grpChg>
        <pc:grpChg chg="add mod">
          <ac:chgData name="Thomas Björk" userId="c801e1decddfd700" providerId="LiveId" clId="{66BE2469-0246-4B6A-A4F5-456F2081DDF0}" dt="2024-12-15T15:49:31.664" v="2580" actId="164"/>
          <ac:grpSpMkLst>
            <pc:docMk/>
            <pc:sldMk cId="2685245624" sldId="351"/>
            <ac:grpSpMk id="4" creationId="{EE89A0D3-C001-E3CF-61E0-F75AC8C8D949}"/>
          </ac:grpSpMkLst>
        </pc:grpChg>
        <pc:grpChg chg="add mod">
          <ac:chgData name="Thomas Björk" userId="c801e1decddfd700" providerId="LiveId" clId="{66BE2469-0246-4B6A-A4F5-456F2081DDF0}" dt="2024-12-15T15:49:38.223" v="2581" actId="164"/>
          <ac:grpSpMkLst>
            <pc:docMk/>
            <pc:sldMk cId="2685245624" sldId="351"/>
            <ac:grpSpMk id="6" creationId="{70613977-27EB-8D15-BF08-36E3BB204246}"/>
          </ac:grpSpMkLst>
        </pc:grpChg>
        <pc:cxnChg chg="add mod topLvl">
          <ac:chgData name="Thomas Björk" userId="c801e1decddfd700" providerId="LiveId" clId="{66BE2469-0246-4B6A-A4F5-456F2081DDF0}" dt="2024-12-15T15:49:24.556" v="2579" actId="164"/>
          <ac:cxnSpMkLst>
            <pc:docMk/>
            <pc:sldMk cId="2685245624" sldId="351"/>
            <ac:cxnSpMk id="72" creationId="{7D3C9F1E-093E-5E0F-6C4A-FB3C69D5B900}"/>
          </ac:cxnSpMkLst>
        </pc:cxnChg>
        <pc:cxnChg chg="mod topLvl">
          <ac:chgData name="Thomas Björk" userId="c801e1decddfd700" providerId="LiveId" clId="{66BE2469-0246-4B6A-A4F5-456F2081DDF0}" dt="2024-12-15T15:49:31.664" v="2580" actId="164"/>
          <ac:cxnSpMkLst>
            <pc:docMk/>
            <pc:sldMk cId="2685245624" sldId="351"/>
            <ac:cxnSpMk id="78" creationId="{D9B3D5E9-FFA7-F151-900F-6C2DFE704872}"/>
          </ac:cxnSpMkLst>
        </pc:cxnChg>
        <pc:cxnChg chg="mod topLvl">
          <ac:chgData name="Thomas Björk" userId="c801e1decddfd700" providerId="LiveId" clId="{66BE2469-0246-4B6A-A4F5-456F2081DDF0}" dt="2024-12-15T15:49:38.223" v="2581" actId="164"/>
          <ac:cxnSpMkLst>
            <pc:docMk/>
            <pc:sldMk cId="2685245624" sldId="351"/>
            <ac:cxnSpMk id="82" creationId="{007D9341-143D-B5FC-1649-5352848210FD}"/>
          </ac:cxnSpMkLst>
        </pc:cxnChg>
      </pc:sldChg>
      <pc:sldChg chg="addSp modSp add modAnim">
        <pc:chgData name="Thomas Björk" userId="c801e1decddfd700" providerId="LiveId" clId="{66BE2469-0246-4B6A-A4F5-456F2081DDF0}" dt="2024-12-15T15:46:14.402" v="2569"/>
        <pc:sldMkLst>
          <pc:docMk/>
          <pc:sldMk cId="2744139216" sldId="352"/>
        </pc:sldMkLst>
        <pc:grpChg chg="add mod">
          <ac:chgData name="Thomas Björk" userId="c801e1decddfd700" providerId="LiveId" clId="{66BE2469-0246-4B6A-A4F5-456F2081DDF0}" dt="2024-12-15T15:44:49.332" v="2558" actId="164"/>
          <ac:grpSpMkLst>
            <pc:docMk/>
            <pc:sldMk cId="2744139216" sldId="352"/>
            <ac:grpSpMk id="4" creationId="{7D4011FE-8800-E86D-32C3-2F0EC5565968}"/>
          </ac:grpSpMkLst>
        </pc:grpChg>
        <pc:grpChg chg="add mod">
          <ac:chgData name="Thomas Björk" userId="c801e1decddfd700" providerId="LiveId" clId="{66BE2469-0246-4B6A-A4F5-456F2081DDF0}" dt="2024-12-15T15:44:58.361" v="2559" actId="164"/>
          <ac:grpSpMkLst>
            <pc:docMk/>
            <pc:sldMk cId="2744139216" sldId="352"/>
            <ac:grpSpMk id="5" creationId="{E11ADB5F-28F2-0BF0-DEFB-4C066AE7E1FB}"/>
          </ac:grpSpMkLst>
        </pc:grpChg>
        <pc:grpChg chg="add mod">
          <ac:chgData name="Thomas Björk" userId="c801e1decddfd700" providerId="LiveId" clId="{66BE2469-0246-4B6A-A4F5-456F2081DDF0}" dt="2024-12-15T15:45:16.894" v="2560" actId="164"/>
          <ac:grpSpMkLst>
            <pc:docMk/>
            <pc:sldMk cId="2744139216" sldId="352"/>
            <ac:grpSpMk id="6" creationId="{1A9B8624-F565-F7AC-4DA3-6664A5479794}"/>
          </ac:grpSpMkLst>
        </pc:grpChg>
        <pc:grpChg chg="mod">
          <ac:chgData name="Thomas Björk" userId="c801e1decddfd700" providerId="LiveId" clId="{66BE2469-0246-4B6A-A4F5-456F2081DDF0}" dt="2024-12-15T15:44:49.332" v="2558" actId="164"/>
          <ac:grpSpMkLst>
            <pc:docMk/>
            <pc:sldMk cId="2744139216" sldId="352"/>
            <ac:grpSpMk id="9" creationId="{2788C639-C820-B58B-1F56-8C651603D2A6}"/>
          </ac:grpSpMkLst>
        </pc:grpChg>
        <pc:grpChg chg="mod">
          <ac:chgData name="Thomas Björk" userId="c801e1decddfd700" providerId="LiveId" clId="{66BE2469-0246-4B6A-A4F5-456F2081DDF0}" dt="2024-12-15T15:44:58.361" v="2559" actId="164"/>
          <ac:grpSpMkLst>
            <pc:docMk/>
            <pc:sldMk cId="2744139216" sldId="352"/>
            <ac:grpSpMk id="31" creationId="{B3FE310F-F3BE-5844-3B2D-0D589CDC23C5}"/>
          </ac:grpSpMkLst>
        </pc:grpChg>
        <pc:grpChg chg="mod">
          <ac:chgData name="Thomas Björk" userId="c801e1decddfd700" providerId="LiveId" clId="{66BE2469-0246-4B6A-A4F5-456F2081DDF0}" dt="2024-12-15T15:45:16.894" v="2560" actId="164"/>
          <ac:grpSpMkLst>
            <pc:docMk/>
            <pc:sldMk cId="2744139216" sldId="352"/>
            <ac:grpSpMk id="40" creationId="{60072009-82E5-D244-D9D3-22675B1C0453}"/>
          </ac:grpSpMkLst>
        </pc:grpChg>
        <pc:picChg chg="mod">
          <ac:chgData name="Thomas Björk" userId="c801e1decddfd700" providerId="LiveId" clId="{66BE2469-0246-4B6A-A4F5-456F2081DDF0}" dt="2024-12-15T15:44:58.361" v="2559" actId="164"/>
          <ac:picMkLst>
            <pc:docMk/>
            <pc:sldMk cId="2744139216" sldId="352"/>
            <ac:picMk id="60" creationId="{D77D45F5-A85F-C5A4-5A02-BB24CEB2D573}"/>
          </ac:picMkLst>
        </pc:picChg>
        <pc:picChg chg="mod">
          <ac:chgData name="Thomas Björk" userId="c801e1decddfd700" providerId="LiveId" clId="{66BE2469-0246-4B6A-A4F5-456F2081DDF0}" dt="2024-12-15T15:45:16.894" v="2560" actId="164"/>
          <ac:picMkLst>
            <pc:docMk/>
            <pc:sldMk cId="2744139216" sldId="352"/>
            <ac:picMk id="61" creationId="{9A2FEC2A-EFFD-B955-6C70-8B34E826371C}"/>
          </ac:picMkLst>
        </pc:picChg>
        <pc:picChg chg="mod">
          <ac:chgData name="Thomas Björk" userId="c801e1decddfd700" providerId="LiveId" clId="{66BE2469-0246-4B6A-A4F5-456F2081DDF0}" dt="2024-12-15T15:44:49.332" v="2558" actId="164"/>
          <ac:picMkLst>
            <pc:docMk/>
            <pc:sldMk cId="2744139216" sldId="352"/>
            <ac:picMk id="62" creationId="{1E80A91F-BA1E-DB58-E111-CCCBFA2034ED}"/>
          </ac:picMkLst>
        </pc:picChg>
        <pc:cxnChg chg="mod">
          <ac:chgData name="Thomas Björk" userId="c801e1decddfd700" providerId="LiveId" clId="{66BE2469-0246-4B6A-A4F5-456F2081DDF0}" dt="2024-12-15T15:44:49.332" v="2558" actId="164"/>
          <ac:cxnSpMkLst>
            <pc:docMk/>
            <pc:sldMk cId="2744139216" sldId="352"/>
            <ac:cxnSpMk id="19" creationId="{2AE6F32B-CDD9-14E4-E25B-B7B9784886DD}"/>
          </ac:cxnSpMkLst>
        </pc:cxnChg>
        <pc:cxnChg chg="mod">
          <ac:chgData name="Thomas Björk" userId="c801e1decddfd700" providerId="LiveId" clId="{66BE2469-0246-4B6A-A4F5-456F2081DDF0}" dt="2024-12-15T15:44:58.361" v="2559" actId="164"/>
          <ac:cxnSpMkLst>
            <pc:docMk/>
            <pc:sldMk cId="2744139216" sldId="352"/>
            <ac:cxnSpMk id="50" creationId="{F28BAFA5-7395-247D-2EEF-2ACE8551318C}"/>
          </ac:cxnSpMkLst>
        </pc:cxnChg>
        <pc:cxnChg chg="mod">
          <ac:chgData name="Thomas Björk" userId="c801e1decddfd700" providerId="LiveId" clId="{66BE2469-0246-4B6A-A4F5-456F2081DDF0}" dt="2024-12-15T15:45:16.894" v="2560" actId="164"/>
          <ac:cxnSpMkLst>
            <pc:docMk/>
            <pc:sldMk cId="2744139216" sldId="352"/>
            <ac:cxnSpMk id="53" creationId="{8A91144D-440E-951D-E48A-44447C9D0A15}"/>
          </ac:cxnSpMkLst>
        </pc:cxnChg>
      </pc:sldChg>
      <pc:sldChg chg="addSp delSp modSp new mod modClrScheme chgLayout">
        <pc:chgData name="Thomas Björk" userId="c801e1decddfd700" providerId="LiveId" clId="{66BE2469-0246-4B6A-A4F5-456F2081DDF0}" dt="2024-12-15T14:24:24.790" v="1603" actId="20577"/>
        <pc:sldMkLst>
          <pc:docMk/>
          <pc:sldMk cId="2603828448" sldId="353"/>
        </pc:sldMkLst>
        <pc:spChg chg="mod ord">
          <ac:chgData name="Thomas Björk" userId="c801e1decddfd700" providerId="LiveId" clId="{66BE2469-0246-4B6A-A4F5-456F2081DDF0}" dt="2024-12-15T14:21:14.808" v="1575" actId="700"/>
          <ac:spMkLst>
            <pc:docMk/>
            <pc:sldMk cId="2603828448" sldId="353"/>
            <ac:spMk id="2" creationId="{8E1F9EF3-43BD-3BC5-7622-3FD7550EFEFC}"/>
          </ac:spMkLst>
        </pc:spChg>
        <pc:spChg chg="add mod ord">
          <ac:chgData name="Thomas Björk" userId="c801e1decddfd700" providerId="LiveId" clId="{66BE2469-0246-4B6A-A4F5-456F2081DDF0}" dt="2024-12-15T14:23:58.334" v="1590" actId="20577"/>
          <ac:spMkLst>
            <pc:docMk/>
            <pc:sldMk cId="2603828448" sldId="353"/>
            <ac:spMk id="3" creationId="{3B21DCB4-D987-78F3-39E2-0817EDCE29DF}"/>
          </ac:spMkLst>
        </pc:spChg>
        <pc:spChg chg="add mod ord">
          <ac:chgData name="Thomas Björk" userId="c801e1decddfd700" providerId="LiveId" clId="{66BE2469-0246-4B6A-A4F5-456F2081DDF0}" dt="2024-12-15T14:24:24.790" v="1603" actId="20577"/>
          <ac:spMkLst>
            <pc:docMk/>
            <pc:sldMk cId="2603828448" sldId="353"/>
            <ac:spMk id="5" creationId="{CC95DD68-3C5D-C489-83DE-C7B1A7ED142B}"/>
          </ac:spMkLst>
        </pc:spChg>
        <pc:picChg chg="add mod">
          <ac:chgData name="Thomas Björk" userId="c801e1decddfd700" providerId="LiveId" clId="{66BE2469-0246-4B6A-A4F5-456F2081DDF0}" dt="2024-12-15T14:23:34.763" v="1576"/>
          <ac:picMkLst>
            <pc:docMk/>
            <pc:sldMk cId="2603828448" sldId="353"/>
            <ac:picMk id="7" creationId="{1DBDA8C9-7C0C-CC63-8D41-14E48527DE7E}"/>
          </ac:picMkLst>
        </pc:picChg>
      </pc:sldChg>
      <pc:sldChg chg="modSp add mod ord modClrScheme chgLayout">
        <pc:chgData name="Thomas Björk" userId="c801e1decddfd700" providerId="LiveId" clId="{66BE2469-0246-4B6A-A4F5-456F2081DDF0}" dt="2024-12-15T15:51:23.131" v="2608" actId="114"/>
        <pc:sldMkLst>
          <pc:docMk/>
          <pc:sldMk cId="465165526" sldId="354"/>
        </pc:sldMkLst>
        <pc:spChg chg="mod ord">
          <ac:chgData name="Thomas Björk" userId="c801e1decddfd700" providerId="LiveId" clId="{66BE2469-0246-4B6A-A4F5-456F2081DDF0}" dt="2024-12-15T14:27:25.851" v="1618" actId="20577"/>
          <ac:spMkLst>
            <pc:docMk/>
            <pc:sldMk cId="465165526" sldId="354"/>
            <ac:spMk id="2" creationId="{89D491BB-22FE-4BB6-0E5E-203BEBBFFDFA}"/>
          </ac:spMkLst>
        </pc:spChg>
        <pc:spChg chg="mod ord">
          <ac:chgData name="Thomas Björk" userId="c801e1decddfd700" providerId="LiveId" clId="{66BE2469-0246-4B6A-A4F5-456F2081DDF0}" dt="2024-12-15T15:51:23.131" v="2608" actId="114"/>
          <ac:spMkLst>
            <pc:docMk/>
            <pc:sldMk cId="465165526" sldId="354"/>
            <ac:spMk id="5" creationId="{D033FF0B-FBF9-CB3A-90AB-EC92FEDE4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E123-4666-4010-A681-22036A8BD5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11AB4A-6496-4287-A117-45473373F01F}">
      <dgm:prSet phldrT="[Text]"/>
      <dgm:spPr>
        <a:solidFill>
          <a:srgbClr val="00B050"/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Inkommande</a:t>
          </a:r>
          <a:endParaRPr lang="en-US" dirty="0"/>
        </a:p>
      </dgm:t>
    </dgm:pt>
    <dgm:pt modelId="{FDBCBF76-802B-4221-B696-EF7C448AC6E0}" type="parTrans" cxnId="{57DC3BDF-4C46-4141-A9AE-0B8C316A5632}">
      <dgm:prSet/>
      <dgm:spPr/>
      <dgm:t>
        <a:bodyPr/>
        <a:lstStyle/>
        <a:p>
          <a:endParaRPr lang="en-US"/>
        </a:p>
      </dgm:t>
    </dgm:pt>
    <dgm:pt modelId="{FB8307F7-F83C-4AFB-A755-8FF8385EAB5A}" type="sibTrans" cxnId="{57DC3BDF-4C46-4141-A9AE-0B8C316A5632}">
      <dgm:prSet/>
      <dgm:spPr/>
      <dgm:t>
        <a:bodyPr/>
        <a:lstStyle/>
        <a:p>
          <a:endParaRPr lang="en-US"/>
        </a:p>
      </dgm:t>
    </dgm:pt>
    <dgm:pt modelId="{33E32117-C313-4335-9A9A-A02D09DB9B50}">
      <dgm:prSet phldrT="[Text]"/>
      <dgm:spPr>
        <a:solidFill>
          <a:schemeClr val="accent4">
            <a:lumMod val="75000"/>
          </a:schemeClr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Affärslogik</a:t>
          </a:r>
          <a:endParaRPr lang="en-US" dirty="0"/>
        </a:p>
      </dgm:t>
    </dgm:pt>
    <dgm:pt modelId="{4E9DB705-0B57-4DA7-889C-B0C962E12AC2}" type="parTrans" cxnId="{1FF9460A-79F9-4692-8DD6-5F4F51DD3DFD}">
      <dgm:prSet/>
      <dgm:spPr/>
      <dgm:t>
        <a:bodyPr/>
        <a:lstStyle/>
        <a:p>
          <a:endParaRPr lang="en-US"/>
        </a:p>
      </dgm:t>
    </dgm:pt>
    <dgm:pt modelId="{FA2586E3-F726-4F9E-BCBB-A4C2580A3664}" type="sibTrans" cxnId="{1FF9460A-79F9-4692-8DD6-5F4F51DD3DFD}">
      <dgm:prSet/>
      <dgm:spPr/>
      <dgm:t>
        <a:bodyPr/>
        <a:lstStyle/>
        <a:p>
          <a:endParaRPr lang="en-US"/>
        </a:p>
      </dgm:t>
    </dgm:pt>
    <dgm:pt modelId="{1B828C57-427A-4906-9704-2D05458C2B8B}">
      <dgm:prSet phldrT="[Text]"/>
      <dgm:spPr>
        <a:solidFill>
          <a:schemeClr val="tx2">
            <a:lumMod val="75000"/>
            <a:lumOff val="25000"/>
          </a:schemeClr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Datalagring</a:t>
          </a:r>
          <a:endParaRPr lang="en-US" dirty="0"/>
        </a:p>
      </dgm:t>
    </dgm:pt>
    <dgm:pt modelId="{0D8297C9-B4A5-4A4F-BE63-319DC984B79F}" type="parTrans" cxnId="{65DFAE97-AAF3-43BD-843D-9DC4273F0843}">
      <dgm:prSet/>
      <dgm:spPr/>
      <dgm:t>
        <a:bodyPr/>
        <a:lstStyle/>
        <a:p>
          <a:endParaRPr lang="en-US"/>
        </a:p>
      </dgm:t>
    </dgm:pt>
    <dgm:pt modelId="{89FC284D-E6E9-4AEB-B7DA-43EDD578839D}" type="sibTrans" cxnId="{65DFAE97-AAF3-43BD-843D-9DC4273F0843}">
      <dgm:prSet/>
      <dgm:spPr/>
      <dgm:t>
        <a:bodyPr/>
        <a:lstStyle/>
        <a:p>
          <a:endParaRPr lang="en-US"/>
        </a:p>
      </dgm:t>
    </dgm:pt>
    <dgm:pt modelId="{9E3BD09B-5323-4B7B-AD8A-7035721D5D4D}" type="pres">
      <dgm:prSet presAssocID="{BF18E123-4666-4010-A681-22036A8BD5CC}" presName="linear" presStyleCnt="0">
        <dgm:presLayoutVars>
          <dgm:dir/>
          <dgm:animLvl val="lvl"/>
          <dgm:resizeHandles val="exact"/>
        </dgm:presLayoutVars>
      </dgm:prSet>
      <dgm:spPr/>
    </dgm:pt>
    <dgm:pt modelId="{8790B686-B137-4B44-BCA4-0B455A306E3F}" type="pres">
      <dgm:prSet presAssocID="{4011AB4A-6496-4287-A117-45473373F01F}" presName="parentLin" presStyleCnt="0"/>
      <dgm:spPr/>
    </dgm:pt>
    <dgm:pt modelId="{3FC93BD2-4C89-4D23-A2BE-E66431675BBD}" type="pres">
      <dgm:prSet presAssocID="{4011AB4A-6496-4287-A117-45473373F01F}" presName="parentLeftMargin" presStyleLbl="node1" presStyleIdx="0" presStyleCnt="3"/>
      <dgm:spPr/>
    </dgm:pt>
    <dgm:pt modelId="{FCF5B3E9-0EE6-4779-9FA4-A411DC690735}" type="pres">
      <dgm:prSet presAssocID="{4011AB4A-6496-4287-A117-45473373F0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438834-B630-458B-8C86-513DB624B9AA}" type="pres">
      <dgm:prSet presAssocID="{4011AB4A-6496-4287-A117-45473373F01F}" presName="negativeSpace" presStyleCnt="0"/>
      <dgm:spPr/>
    </dgm:pt>
    <dgm:pt modelId="{F18ED909-B5F7-4B41-9CA2-E5943A603554}" type="pres">
      <dgm:prSet presAssocID="{4011AB4A-6496-4287-A117-45473373F01F}" presName="childText" presStyleLbl="conFgAcc1" presStyleIdx="0" presStyleCnt="3">
        <dgm:presLayoutVars>
          <dgm:bulletEnabled val="1"/>
        </dgm:presLayoutVars>
      </dgm:prSet>
      <dgm:spPr/>
    </dgm:pt>
    <dgm:pt modelId="{769B0DAE-EFAB-4CA7-92F5-09C5C5808CCD}" type="pres">
      <dgm:prSet presAssocID="{FB8307F7-F83C-4AFB-A755-8FF8385EAB5A}" presName="spaceBetweenRectangles" presStyleCnt="0"/>
      <dgm:spPr/>
    </dgm:pt>
    <dgm:pt modelId="{CD528D42-42B1-47B1-A3CE-7862C3D0721C}" type="pres">
      <dgm:prSet presAssocID="{33E32117-C313-4335-9A9A-A02D09DB9B50}" presName="parentLin" presStyleCnt="0"/>
      <dgm:spPr/>
    </dgm:pt>
    <dgm:pt modelId="{1E298629-71B7-410F-BE8E-A39443EA86F8}" type="pres">
      <dgm:prSet presAssocID="{33E32117-C313-4335-9A9A-A02D09DB9B50}" presName="parentLeftMargin" presStyleLbl="node1" presStyleIdx="0" presStyleCnt="3"/>
      <dgm:spPr/>
    </dgm:pt>
    <dgm:pt modelId="{E236CEDB-C35F-4D64-8F98-8E018B274F41}" type="pres">
      <dgm:prSet presAssocID="{33E32117-C313-4335-9A9A-A02D09DB9B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99B6CB-C398-4E41-9B1F-F7EDAFE2BD0E}" type="pres">
      <dgm:prSet presAssocID="{33E32117-C313-4335-9A9A-A02D09DB9B50}" presName="negativeSpace" presStyleCnt="0"/>
      <dgm:spPr/>
    </dgm:pt>
    <dgm:pt modelId="{9841C3C0-E0F2-44CF-8378-46C78AEA21F9}" type="pres">
      <dgm:prSet presAssocID="{33E32117-C313-4335-9A9A-A02D09DB9B50}" presName="childText" presStyleLbl="conFgAcc1" presStyleIdx="1" presStyleCnt="3">
        <dgm:presLayoutVars>
          <dgm:bulletEnabled val="1"/>
        </dgm:presLayoutVars>
      </dgm:prSet>
      <dgm:spPr/>
    </dgm:pt>
    <dgm:pt modelId="{FCA80457-EA4A-47F1-9620-0910FEC5FA07}" type="pres">
      <dgm:prSet presAssocID="{FA2586E3-F726-4F9E-BCBB-A4C2580A3664}" presName="spaceBetweenRectangles" presStyleCnt="0"/>
      <dgm:spPr/>
    </dgm:pt>
    <dgm:pt modelId="{FD0BA778-2C6A-44EB-A846-866EB915F32D}" type="pres">
      <dgm:prSet presAssocID="{1B828C57-427A-4906-9704-2D05458C2B8B}" presName="parentLin" presStyleCnt="0"/>
      <dgm:spPr/>
    </dgm:pt>
    <dgm:pt modelId="{49440329-CD0D-489C-BBB9-3DE87EBEB8D5}" type="pres">
      <dgm:prSet presAssocID="{1B828C57-427A-4906-9704-2D05458C2B8B}" presName="parentLeftMargin" presStyleLbl="node1" presStyleIdx="1" presStyleCnt="3"/>
      <dgm:spPr/>
    </dgm:pt>
    <dgm:pt modelId="{B654D31C-95B9-4DD3-8375-5109573447F0}" type="pres">
      <dgm:prSet presAssocID="{1B828C57-427A-4906-9704-2D05458C2B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DADB46-D8D9-4556-8A12-914E28EBA98F}" type="pres">
      <dgm:prSet presAssocID="{1B828C57-427A-4906-9704-2D05458C2B8B}" presName="negativeSpace" presStyleCnt="0"/>
      <dgm:spPr/>
    </dgm:pt>
    <dgm:pt modelId="{D843791B-4451-4401-AEE6-8DF3CC826363}" type="pres">
      <dgm:prSet presAssocID="{1B828C57-427A-4906-9704-2D05458C2B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F9460A-79F9-4692-8DD6-5F4F51DD3DFD}" srcId="{BF18E123-4666-4010-A681-22036A8BD5CC}" destId="{33E32117-C313-4335-9A9A-A02D09DB9B50}" srcOrd="1" destOrd="0" parTransId="{4E9DB705-0B57-4DA7-889C-B0C962E12AC2}" sibTransId="{FA2586E3-F726-4F9E-BCBB-A4C2580A3664}"/>
    <dgm:cxn modelId="{CC9ABA16-078A-418B-9EEF-740264307EE0}" type="presOf" srcId="{33E32117-C313-4335-9A9A-A02D09DB9B50}" destId="{E236CEDB-C35F-4D64-8F98-8E018B274F41}" srcOrd="1" destOrd="0" presId="urn:microsoft.com/office/officeart/2005/8/layout/list1"/>
    <dgm:cxn modelId="{C37FE794-0113-428E-975E-BA38651F78B6}" type="presOf" srcId="{4011AB4A-6496-4287-A117-45473373F01F}" destId="{3FC93BD2-4C89-4D23-A2BE-E66431675BBD}" srcOrd="0" destOrd="0" presId="urn:microsoft.com/office/officeart/2005/8/layout/list1"/>
    <dgm:cxn modelId="{65DFAE97-AAF3-43BD-843D-9DC4273F0843}" srcId="{BF18E123-4666-4010-A681-22036A8BD5CC}" destId="{1B828C57-427A-4906-9704-2D05458C2B8B}" srcOrd="2" destOrd="0" parTransId="{0D8297C9-B4A5-4A4F-BE63-319DC984B79F}" sibTransId="{89FC284D-E6E9-4AEB-B7DA-43EDD578839D}"/>
    <dgm:cxn modelId="{C666D7BA-7376-4280-92D2-4AB4A70C2949}" type="presOf" srcId="{BF18E123-4666-4010-A681-22036A8BD5CC}" destId="{9E3BD09B-5323-4B7B-AD8A-7035721D5D4D}" srcOrd="0" destOrd="0" presId="urn:microsoft.com/office/officeart/2005/8/layout/list1"/>
    <dgm:cxn modelId="{7D206CC1-7F15-4C42-901B-CFFCAB50E9D9}" type="presOf" srcId="{33E32117-C313-4335-9A9A-A02D09DB9B50}" destId="{1E298629-71B7-410F-BE8E-A39443EA86F8}" srcOrd="0" destOrd="0" presId="urn:microsoft.com/office/officeart/2005/8/layout/list1"/>
    <dgm:cxn modelId="{47677ECA-3459-46B4-B891-4A15B48EB615}" type="presOf" srcId="{1B828C57-427A-4906-9704-2D05458C2B8B}" destId="{B654D31C-95B9-4DD3-8375-5109573447F0}" srcOrd="1" destOrd="0" presId="urn:microsoft.com/office/officeart/2005/8/layout/list1"/>
    <dgm:cxn modelId="{EE7619CD-252C-4069-947C-E39B690497F0}" type="presOf" srcId="{1B828C57-427A-4906-9704-2D05458C2B8B}" destId="{49440329-CD0D-489C-BBB9-3DE87EBEB8D5}" srcOrd="0" destOrd="0" presId="urn:microsoft.com/office/officeart/2005/8/layout/list1"/>
    <dgm:cxn modelId="{57DC3BDF-4C46-4141-A9AE-0B8C316A5632}" srcId="{BF18E123-4666-4010-A681-22036A8BD5CC}" destId="{4011AB4A-6496-4287-A117-45473373F01F}" srcOrd="0" destOrd="0" parTransId="{FDBCBF76-802B-4221-B696-EF7C448AC6E0}" sibTransId="{FB8307F7-F83C-4AFB-A755-8FF8385EAB5A}"/>
    <dgm:cxn modelId="{20A513E4-A412-4499-B0BC-7C90210C670E}" type="presOf" srcId="{4011AB4A-6496-4287-A117-45473373F01F}" destId="{FCF5B3E9-0EE6-4779-9FA4-A411DC690735}" srcOrd="1" destOrd="0" presId="urn:microsoft.com/office/officeart/2005/8/layout/list1"/>
    <dgm:cxn modelId="{626A3EC3-38BC-4954-AA64-1A482B5F8642}" type="presParOf" srcId="{9E3BD09B-5323-4B7B-AD8A-7035721D5D4D}" destId="{8790B686-B137-4B44-BCA4-0B455A306E3F}" srcOrd="0" destOrd="0" presId="urn:microsoft.com/office/officeart/2005/8/layout/list1"/>
    <dgm:cxn modelId="{A274DDE0-4D17-4B3B-884F-49CE41AF7D95}" type="presParOf" srcId="{8790B686-B137-4B44-BCA4-0B455A306E3F}" destId="{3FC93BD2-4C89-4D23-A2BE-E66431675BBD}" srcOrd="0" destOrd="0" presId="urn:microsoft.com/office/officeart/2005/8/layout/list1"/>
    <dgm:cxn modelId="{858CEFB2-06AB-429A-8825-558DBEB702D4}" type="presParOf" srcId="{8790B686-B137-4B44-BCA4-0B455A306E3F}" destId="{FCF5B3E9-0EE6-4779-9FA4-A411DC690735}" srcOrd="1" destOrd="0" presId="urn:microsoft.com/office/officeart/2005/8/layout/list1"/>
    <dgm:cxn modelId="{E12D837A-9559-4CF7-999B-40E45DB7AFE9}" type="presParOf" srcId="{9E3BD09B-5323-4B7B-AD8A-7035721D5D4D}" destId="{16438834-B630-458B-8C86-513DB624B9AA}" srcOrd="1" destOrd="0" presId="urn:microsoft.com/office/officeart/2005/8/layout/list1"/>
    <dgm:cxn modelId="{2C771DFB-1ECB-4278-A8F6-423674C3D1AD}" type="presParOf" srcId="{9E3BD09B-5323-4B7B-AD8A-7035721D5D4D}" destId="{F18ED909-B5F7-4B41-9CA2-E5943A603554}" srcOrd="2" destOrd="0" presId="urn:microsoft.com/office/officeart/2005/8/layout/list1"/>
    <dgm:cxn modelId="{CAC9EF74-3EE9-4590-93C1-BF715B53F6C3}" type="presParOf" srcId="{9E3BD09B-5323-4B7B-AD8A-7035721D5D4D}" destId="{769B0DAE-EFAB-4CA7-92F5-09C5C5808CCD}" srcOrd="3" destOrd="0" presId="urn:microsoft.com/office/officeart/2005/8/layout/list1"/>
    <dgm:cxn modelId="{EF5BE753-C2A1-4A4F-855B-2D77C6019D06}" type="presParOf" srcId="{9E3BD09B-5323-4B7B-AD8A-7035721D5D4D}" destId="{CD528D42-42B1-47B1-A3CE-7862C3D0721C}" srcOrd="4" destOrd="0" presId="urn:microsoft.com/office/officeart/2005/8/layout/list1"/>
    <dgm:cxn modelId="{514CD046-A9B2-4FA4-85D6-05D961C2F9FC}" type="presParOf" srcId="{CD528D42-42B1-47B1-A3CE-7862C3D0721C}" destId="{1E298629-71B7-410F-BE8E-A39443EA86F8}" srcOrd="0" destOrd="0" presId="urn:microsoft.com/office/officeart/2005/8/layout/list1"/>
    <dgm:cxn modelId="{A193F49E-C1EB-4BDA-B5D0-1E92CE0BCE2B}" type="presParOf" srcId="{CD528D42-42B1-47B1-A3CE-7862C3D0721C}" destId="{E236CEDB-C35F-4D64-8F98-8E018B274F41}" srcOrd="1" destOrd="0" presId="urn:microsoft.com/office/officeart/2005/8/layout/list1"/>
    <dgm:cxn modelId="{61C41130-87B8-4BFC-8405-11075674D68C}" type="presParOf" srcId="{9E3BD09B-5323-4B7B-AD8A-7035721D5D4D}" destId="{CF99B6CB-C398-4E41-9B1F-F7EDAFE2BD0E}" srcOrd="5" destOrd="0" presId="urn:microsoft.com/office/officeart/2005/8/layout/list1"/>
    <dgm:cxn modelId="{1E4CC027-95D1-4C4B-AB24-146E0D5DB703}" type="presParOf" srcId="{9E3BD09B-5323-4B7B-AD8A-7035721D5D4D}" destId="{9841C3C0-E0F2-44CF-8378-46C78AEA21F9}" srcOrd="6" destOrd="0" presId="urn:microsoft.com/office/officeart/2005/8/layout/list1"/>
    <dgm:cxn modelId="{72C57F14-7257-47BA-9224-3748368D53C4}" type="presParOf" srcId="{9E3BD09B-5323-4B7B-AD8A-7035721D5D4D}" destId="{FCA80457-EA4A-47F1-9620-0910FEC5FA07}" srcOrd="7" destOrd="0" presId="urn:microsoft.com/office/officeart/2005/8/layout/list1"/>
    <dgm:cxn modelId="{4AA13B7B-268E-46FE-AA6E-177CAA30A43B}" type="presParOf" srcId="{9E3BD09B-5323-4B7B-AD8A-7035721D5D4D}" destId="{FD0BA778-2C6A-44EB-A846-866EB915F32D}" srcOrd="8" destOrd="0" presId="urn:microsoft.com/office/officeart/2005/8/layout/list1"/>
    <dgm:cxn modelId="{B6B88D9D-A35E-464F-A296-F25FE08C9C56}" type="presParOf" srcId="{FD0BA778-2C6A-44EB-A846-866EB915F32D}" destId="{49440329-CD0D-489C-BBB9-3DE87EBEB8D5}" srcOrd="0" destOrd="0" presId="urn:microsoft.com/office/officeart/2005/8/layout/list1"/>
    <dgm:cxn modelId="{1D2B747E-3103-4F89-B488-3388BE43B023}" type="presParOf" srcId="{FD0BA778-2C6A-44EB-A846-866EB915F32D}" destId="{B654D31C-95B9-4DD3-8375-5109573447F0}" srcOrd="1" destOrd="0" presId="urn:microsoft.com/office/officeart/2005/8/layout/list1"/>
    <dgm:cxn modelId="{7A3E8570-E2FA-4240-BFC1-E236556FA67F}" type="presParOf" srcId="{9E3BD09B-5323-4B7B-AD8A-7035721D5D4D}" destId="{E0DADB46-D8D9-4556-8A12-914E28EBA98F}" srcOrd="9" destOrd="0" presId="urn:microsoft.com/office/officeart/2005/8/layout/list1"/>
    <dgm:cxn modelId="{3847B819-0ECE-45F2-BF14-93AE3BE99D07}" type="presParOf" srcId="{9E3BD09B-5323-4B7B-AD8A-7035721D5D4D}" destId="{D843791B-4451-4401-AEE6-8DF3CC826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E123-4666-4010-A681-22036A8BD5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11AB4A-6496-4287-A117-45473373F01F}">
      <dgm:prSet phldrT="[Text]"/>
      <dgm:spPr>
        <a:solidFill>
          <a:srgbClr val="00B050"/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Inkommande</a:t>
          </a:r>
          <a:endParaRPr lang="en-US" dirty="0"/>
        </a:p>
      </dgm:t>
    </dgm:pt>
    <dgm:pt modelId="{FDBCBF76-802B-4221-B696-EF7C448AC6E0}" type="parTrans" cxnId="{57DC3BDF-4C46-4141-A9AE-0B8C316A5632}">
      <dgm:prSet/>
      <dgm:spPr/>
      <dgm:t>
        <a:bodyPr/>
        <a:lstStyle/>
        <a:p>
          <a:endParaRPr lang="en-US"/>
        </a:p>
      </dgm:t>
    </dgm:pt>
    <dgm:pt modelId="{FB8307F7-F83C-4AFB-A755-8FF8385EAB5A}" type="sibTrans" cxnId="{57DC3BDF-4C46-4141-A9AE-0B8C316A5632}">
      <dgm:prSet/>
      <dgm:spPr/>
      <dgm:t>
        <a:bodyPr/>
        <a:lstStyle/>
        <a:p>
          <a:endParaRPr lang="en-US"/>
        </a:p>
      </dgm:t>
    </dgm:pt>
    <dgm:pt modelId="{33E32117-C313-4335-9A9A-A02D09DB9B50}">
      <dgm:prSet phldrT="[Text]"/>
      <dgm:spPr>
        <a:solidFill>
          <a:schemeClr val="accent4">
            <a:lumMod val="75000"/>
          </a:schemeClr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Affärslogik</a:t>
          </a:r>
          <a:endParaRPr lang="en-US" dirty="0"/>
        </a:p>
      </dgm:t>
    </dgm:pt>
    <dgm:pt modelId="{4E9DB705-0B57-4DA7-889C-B0C962E12AC2}" type="parTrans" cxnId="{1FF9460A-79F9-4692-8DD6-5F4F51DD3DFD}">
      <dgm:prSet/>
      <dgm:spPr/>
      <dgm:t>
        <a:bodyPr/>
        <a:lstStyle/>
        <a:p>
          <a:endParaRPr lang="en-US"/>
        </a:p>
      </dgm:t>
    </dgm:pt>
    <dgm:pt modelId="{FA2586E3-F726-4F9E-BCBB-A4C2580A3664}" type="sibTrans" cxnId="{1FF9460A-79F9-4692-8DD6-5F4F51DD3DFD}">
      <dgm:prSet/>
      <dgm:spPr/>
      <dgm:t>
        <a:bodyPr/>
        <a:lstStyle/>
        <a:p>
          <a:endParaRPr lang="en-US"/>
        </a:p>
      </dgm:t>
    </dgm:pt>
    <dgm:pt modelId="{1B828C57-427A-4906-9704-2D05458C2B8B}">
      <dgm:prSet phldrT="[Text]"/>
      <dgm:spPr>
        <a:solidFill>
          <a:schemeClr val="tx2">
            <a:lumMod val="75000"/>
            <a:lumOff val="25000"/>
          </a:schemeClr>
        </a:solidFill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sv-SE" dirty="0"/>
            <a:t>Datalagring</a:t>
          </a:r>
          <a:endParaRPr lang="en-US" dirty="0"/>
        </a:p>
      </dgm:t>
    </dgm:pt>
    <dgm:pt modelId="{0D8297C9-B4A5-4A4F-BE63-319DC984B79F}" type="parTrans" cxnId="{65DFAE97-AAF3-43BD-843D-9DC4273F0843}">
      <dgm:prSet/>
      <dgm:spPr/>
      <dgm:t>
        <a:bodyPr/>
        <a:lstStyle/>
        <a:p>
          <a:endParaRPr lang="en-US"/>
        </a:p>
      </dgm:t>
    </dgm:pt>
    <dgm:pt modelId="{89FC284D-E6E9-4AEB-B7DA-43EDD578839D}" type="sibTrans" cxnId="{65DFAE97-AAF3-43BD-843D-9DC4273F0843}">
      <dgm:prSet/>
      <dgm:spPr/>
      <dgm:t>
        <a:bodyPr/>
        <a:lstStyle/>
        <a:p>
          <a:endParaRPr lang="en-US"/>
        </a:p>
      </dgm:t>
    </dgm:pt>
    <dgm:pt modelId="{9E3BD09B-5323-4B7B-AD8A-7035721D5D4D}" type="pres">
      <dgm:prSet presAssocID="{BF18E123-4666-4010-A681-22036A8BD5CC}" presName="linear" presStyleCnt="0">
        <dgm:presLayoutVars>
          <dgm:dir/>
          <dgm:animLvl val="lvl"/>
          <dgm:resizeHandles val="exact"/>
        </dgm:presLayoutVars>
      </dgm:prSet>
      <dgm:spPr/>
    </dgm:pt>
    <dgm:pt modelId="{8790B686-B137-4B44-BCA4-0B455A306E3F}" type="pres">
      <dgm:prSet presAssocID="{4011AB4A-6496-4287-A117-45473373F01F}" presName="parentLin" presStyleCnt="0"/>
      <dgm:spPr/>
    </dgm:pt>
    <dgm:pt modelId="{3FC93BD2-4C89-4D23-A2BE-E66431675BBD}" type="pres">
      <dgm:prSet presAssocID="{4011AB4A-6496-4287-A117-45473373F01F}" presName="parentLeftMargin" presStyleLbl="node1" presStyleIdx="0" presStyleCnt="3"/>
      <dgm:spPr/>
    </dgm:pt>
    <dgm:pt modelId="{FCF5B3E9-0EE6-4779-9FA4-A411DC690735}" type="pres">
      <dgm:prSet presAssocID="{4011AB4A-6496-4287-A117-45473373F0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438834-B630-458B-8C86-513DB624B9AA}" type="pres">
      <dgm:prSet presAssocID="{4011AB4A-6496-4287-A117-45473373F01F}" presName="negativeSpace" presStyleCnt="0"/>
      <dgm:spPr/>
    </dgm:pt>
    <dgm:pt modelId="{F18ED909-B5F7-4B41-9CA2-E5943A603554}" type="pres">
      <dgm:prSet presAssocID="{4011AB4A-6496-4287-A117-45473373F01F}" presName="childText" presStyleLbl="conFgAcc1" presStyleIdx="0" presStyleCnt="3">
        <dgm:presLayoutVars>
          <dgm:bulletEnabled val="1"/>
        </dgm:presLayoutVars>
      </dgm:prSet>
      <dgm:spPr/>
    </dgm:pt>
    <dgm:pt modelId="{769B0DAE-EFAB-4CA7-92F5-09C5C5808CCD}" type="pres">
      <dgm:prSet presAssocID="{FB8307F7-F83C-4AFB-A755-8FF8385EAB5A}" presName="spaceBetweenRectangles" presStyleCnt="0"/>
      <dgm:spPr/>
    </dgm:pt>
    <dgm:pt modelId="{CD528D42-42B1-47B1-A3CE-7862C3D0721C}" type="pres">
      <dgm:prSet presAssocID="{33E32117-C313-4335-9A9A-A02D09DB9B50}" presName="parentLin" presStyleCnt="0"/>
      <dgm:spPr/>
    </dgm:pt>
    <dgm:pt modelId="{1E298629-71B7-410F-BE8E-A39443EA86F8}" type="pres">
      <dgm:prSet presAssocID="{33E32117-C313-4335-9A9A-A02D09DB9B50}" presName="parentLeftMargin" presStyleLbl="node1" presStyleIdx="0" presStyleCnt="3"/>
      <dgm:spPr/>
    </dgm:pt>
    <dgm:pt modelId="{E236CEDB-C35F-4D64-8F98-8E018B274F41}" type="pres">
      <dgm:prSet presAssocID="{33E32117-C313-4335-9A9A-A02D09DB9B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99B6CB-C398-4E41-9B1F-F7EDAFE2BD0E}" type="pres">
      <dgm:prSet presAssocID="{33E32117-C313-4335-9A9A-A02D09DB9B50}" presName="negativeSpace" presStyleCnt="0"/>
      <dgm:spPr/>
    </dgm:pt>
    <dgm:pt modelId="{9841C3C0-E0F2-44CF-8378-46C78AEA21F9}" type="pres">
      <dgm:prSet presAssocID="{33E32117-C313-4335-9A9A-A02D09DB9B50}" presName="childText" presStyleLbl="conFgAcc1" presStyleIdx="1" presStyleCnt="3">
        <dgm:presLayoutVars>
          <dgm:bulletEnabled val="1"/>
        </dgm:presLayoutVars>
      </dgm:prSet>
      <dgm:spPr/>
    </dgm:pt>
    <dgm:pt modelId="{FCA80457-EA4A-47F1-9620-0910FEC5FA07}" type="pres">
      <dgm:prSet presAssocID="{FA2586E3-F726-4F9E-BCBB-A4C2580A3664}" presName="spaceBetweenRectangles" presStyleCnt="0"/>
      <dgm:spPr/>
    </dgm:pt>
    <dgm:pt modelId="{FD0BA778-2C6A-44EB-A846-866EB915F32D}" type="pres">
      <dgm:prSet presAssocID="{1B828C57-427A-4906-9704-2D05458C2B8B}" presName="parentLin" presStyleCnt="0"/>
      <dgm:spPr/>
    </dgm:pt>
    <dgm:pt modelId="{49440329-CD0D-489C-BBB9-3DE87EBEB8D5}" type="pres">
      <dgm:prSet presAssocID="{1B828C57-427A-4906-9704-2D05458C2B8B}" presName="parentLeftMargin" presStyleLbl="node1" presStyleIdx="1" presStyleCnt="3"/>
      <dgm:spPr/>
    </dgm:pt>
    <dgm:pt modelId="{B654D31C-95B9-4DD3-8375-5109573447F0}" type="pres">
      <dgm:prSet presAssocID="{1B828C57-427A-4906-9704-2D05458C2B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DADB46-D8D9-4556-8A12-914E28EBA98F}" type="pres">
      <dgm:prSet presAssocID="{1B828C57-427A-4906-9704-2D05458C2B8B}" presName="negativeSpace" presStyleCnt="0"/>
      <dgm:spPr/>
    </dgm:pt>
    <dgm:pt modelId="{D843791B-4451-4401-AEE6-8DF3CC826363}" type="pres">
      <dgm:prSet presAssocID="{1B828C57-427A-4906-9704-2D05458C2B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F9460A-79F9-4692-8DD6-5F4F51DD3DFD}" srcId="{BF18E123-4666-4010-A681-22036A8BD5CC}" destId="{33E32117-C313-4335-9A9A-A02D09DB9B50}" srcOrd="1" destOrd="0" parTransId="{4E9DB705-0B57-4DA7-889C-B0C962E12AC2}" sibTransId="{FA2586E3-F726-4F9E-BCBB-A4C2580A3664}"/>
    <dgm:cxn modelId="{CC9ABA16-078A-418B-9EEF-740264307EE0}" type="presOf" srcId="{33E32117-C313-4335-9A9A-A02D09DB9B50}" destId="{E236CEDB-C35F-4D64-8F98-8E018B274F41}" srcOrd="1" destOrd="0" presId="urn:microsoft.com/office/officeart/2005/8/layout/list1"/>
    <dgm:cxn modelId="{C37FE794-0113-428E-975E-BA38651F78B6}" type="presOf" srcId="{4011AB4A-6496-4287-A117-45473373F01F}" destId="{3FC93BD2-4C89-4D23-A2BE-E66431675BBD}" srcOrd="0" destOrd="0" presId="urn:microsoft.com/office/officeart/2005/8/layout/list1"/>
    <dgm:cxn modelId="{65DFAE97-AAF3-43BD-843D-9DC4273F0843}" srcId="{BF18E123-4666-4010-A681-22036A8BD5CC}" destId="{1B828C57-427A-4906-9704-2D05458C2B8B}" srcOrd="2" destOrd="0" parTransId="{0D8297C9-B4A5-4A4F-BE63-319DC984B79F}" sibTransId="{89FC284D-E6E9-4AEB-B7DA-43EDD578839D}"/>
    <dgm:cxn modelId="{C666D7BA-7376-4280-92D2-4AB4A70C2949}" type="presOf" srcId="{BF18E123-4666-4010-A681-22036A8BD5CC}" destId="{9E3BD09B-5323-4B7B-AD8A-7035721D5D4D}" srcOrd="0" destOrd="0" presId="urn:microsoft.com/office/officeart/2005/8/layout/list1"/>
    <dgm:cxn modelId="{7D206CC1-7F15-4C42-901B-CFFCAB50E9D9}" type="presOf" srcId="{33E32117-C313-4335-9A9A-A02D09DB9B50}" destId="{1E298629-71B7-410F-BE8E-A39443EA86F8}" srcOrd="0" destOrd="0" presId="urn:microsoft.com/office/officeart/2005/8/layout/list1"/>
    <dgm:cxn modelId="{47677ECA-3459-46B4-B891-4A15B48EB615}" type="presOf" srcId="{1B828C57-427A-4906-9704-2D05458C2B8B}" destId="{B654D31C-95B9-4DD3-8375-5109573447F0}" srcOrd="1" destOrd="0" presId="urn:microsoft.com/office/officeart/2005/8/layout/list1"/>
    <dgm:cxn modelId="{EE7619CD-252C-4069-947C-E39B690497F0}" type="presOf" srcId="{1B828C57-427A-4906-9704-2D05458C2B8B}" destId="{49440329-CD0D-489C-BBB9-3DE87EBEB8D5}" srcOrd="0" destOrd="0" presId="urn:microsoft.com/office/officeart/2005/8/layout/list1"/>
    <dgm:cxn modelId="{57DC3BDF-4C46-4141-A9AE-0B8C316A5632}" srcId="{BF18E123-4666-4010-A681-22036A8BD5CC}" destId="{4011AB4A-6496-4287-A117-45473373F01F}" srcOrd="0" destOrd="0" parTransId="{FDBCBF76-802B-4221-B696-EF7C448AC6E0}" sibTransId="{FB8307F7-F83C-4AFB-A755-8FF8385EAB5A}"/>
    <dgm:cxn modelId="{20A513E4-A412-4499-B0BC-7C90210C670E}" type="presOf" srcId="{4011AB4A-6496-4287-A117-45473373F01F}" destId="{FCF5B3E9-0EE6-4779-9FA4-A411DC690735}" srcOrd="1" destOrd="0" presId="urn:microsoft.com/office/officeart/2005/8/layout/list1"/>
    <dgm:cxn modelId="{626A3EC3-38BC-4954-AA64-1A482B5F8642}" type="presParOf" srcId="{9E3BD09B-5323-4B7B-AD8A-7035721D5D4D}" destId="{8790B686-B137-4B44-BCA4-0B455A306E3F}" srcOrd="0" destOrd="0" presId="urn:microsoft.com/office/officeart/2005/8/layout/list1"/>
    <dgm:cxn modelId="{A274DDE0-4D17-4B3B-884F-49CE41AF7D95}" type="presParOf" srcId="{8790B686-B137-4B44-BCA4-0B455A306E3F}" destId="{3FC93BD2-4C89-4D23-A2BE-E66431675BBD}" srcOrd="0" destOrd="0" presId="urn:microsoft.com/office/officeart/2005/8/layout/list1"/>
    <dgm:cxn modelId="{858CEFB2-06AB-429A-8825-558DBEB702D4}" type="presParOf" srcId="{8790B686-B137-4B44-BCA4-0B455A306E3F}" destId="{FCF5B3E9-0EE6-4779-9FA4-A411DC690735}" srcOrd="1" destOrd="0" presId="urn:microsoft.com/office/officeart/2005/8/layout/list1"/>
    <dgm:cxn modelId="{E12D837A-9559-4CF7-999B-40E45DB7AFE9}" type="presParOf" srcId="{9E3BD09B-5323-4B7B-AD8A-7035721D5D4D}" destId="{16438834-B630-458B-8C86-513DB624B9AA}" srcOrd="1" destOrd="0" presId="urn:microsoft.com/office/officeart/2005/8/layout/list1"/>
    <dgm:cxn modelId="{2C771DFB-1ECB-4278-A8F6-423674C3D1AD}" type="presParOf" srcId="{9E3BD09B-5323-4B7B-AD8A-7035721D5D4D}" destId="{F18ED909-B5F7-4B41-9CA2-E5943A603554}" srcOrd="2" destOrd="0" presId="urn:microsoft.com/office/officeart/2005/8/layout/list1"/>
    <dgm:cxn modelId="{CAC9EF74-3EE9-4590-93C1-BF715B53F6C3}" type="presParOf" srcId="{9E3BD09B-5323-4B7B-AD8A-7035721D5D4D}" destId="{769B0DAE-EFAB-4CA7-92F5-09C5C5808CCD}" srcOrd="3" destOrd="0" presId="urn:microsoft.com/office/officeart/2005/8/layout/list1"/>
    <dgm:cxn modelId="{EF5BE753-C2A1-4A4F-855B-2D77C6019D06}" type="presParOf" srcId="{9E3BD09B-5323-4B7B-AD8A-7035721D5D4D}" destId="{CD528D42-42B1-47B1-A3CE-7862C3D0721C}" srcOrd="4" destOrd="0" presId="urn:microsoft.com/office/officeart/2005/8/layout/list1"/>
    <dgm:cxn modelId="{514CD046-A9B2-4FA4-85D6-05D961C2F9FC}" type="presParOf" srcId="{CD528D42-42B1-47B1-A3CE-7862C3D0721C}" destId="{1E298629-71B7-410F-BE8E-A39443EA86F8}" srcOrd="0" destOrd="0" presId="urn:microsoft.com/office/officeart/2005/8/layout/list1"/>
    <dgm:cxn modelId="{A193F49E-C1EB-4BDA-B5D0-1E92CE0BCE2B}" type="presParOf" srcId="{CD528D42-42B1-47B1-A3CE-7862C3D0721C}" destId="{E236CEDB-C35F-4D64-8F98-8E018B274F41}" srcOrd="1" destOrd="0" presId="urn:microsoft.com/office/officeart/2005/8/layout/list1"/>
    <dgm:cxn modelId="{61C41130-87B8-4BFC-8405-11075674D68C}" type="presParOf" srcId="{9E3BD09B-5323-4B7B-AD8A-7035721D5D4D}" destId="{CF99B6CB-C398-4E41-9B1F-F7EDAFE2BD0E}" srcOrd="5" destOrd="0" presId="urn:microsoft.com/office/officeart/2005/8/layout/list1"/>
    <dgm:cxn modelId="{1E4CC027-95D1-4C4B-AB24-146E0D5DB703}" type="presParOf" srcId="{9E3BD09B-5323-4B7B-AD8A-7035721D5D4D}" destId="{9841C3C0-E0F2-44CF-8378-46C78AEA21F9}" srcOrd="6" destOrd="0" presId="urn:microsoft.com/office/officeart/2005/8/layout/list1"/>
    <dgm:cxn modelId="{72C57F14-7257-47BA-9224-3748368D53C4}" type="presParOf" srcId="{9E3BD09B-5323-4B7B-AD8A-7035721D5D4D}" destId="{FCA80457-EA4A-47F1-9620-0910FEC5FA07}" srcOrd="7" destOrd="0" presId="urn:microsoft.com/office/officeart/2005/8/layout/list1"/>
    <dgm:cxn modelId="{4AA13B7B-268E-46FE-AA6E-177CAA30A43B}" type="presParOf" srcId="{9E3BD09B-5323-4B7B-AD8A-7035721D5D4D}" destId="{FD0BA778-2C6A-44EB-A846-866EB915F32D}" srcOrd="8" destOrd="0" presId="urn:microsoft.com/office/officeart/2005/8/layout/list1"/>
    <dgm:cxn modelId="{B6B88D9D-A35E-464F-A296-F25FE08C9C56}" type="presParOf" srcId="{FD0BA778-2C6A-44EB-A846-866EB915F32D}" destId="{49440329-CD0D-489C-BBB9-3DE87EBEB8D5}" srcOrd="0" destOrd="0" presId="urn:microsoft.com/office/officeart/2005/8/layout/list1"/>
    <dgm:cxn modelId="{1D2B747E-3103-4F89-B488-3388BE43B023}" type="presParOf" srcId="{FD0BA778-2C6A-44EB-A846-866EB915F32D}" destId="{B654D31C-95B9-4DD3-8375-5109573447F0}" srcOrd="1" destOrd="0" presId="urn:microsoft.com/office/officeart/2005/8/layout/list1"/>
    <dgm:cxn modelId="{7A3E8570-E2FA-4240-BFC1-E236556FA67F}" type="presParOf" srcId="{9E3BD09B-5323-4B7B-AD8A-7035721D5D4D}" destId="{E0DADB46-D8D9-4556-8A12-914E28EBA98F}" srcOrd="9" destOrd="0" presId="urn:microsoft.com/office/officeart/2005/8/layout/list1"/>
    <dgm:cxn modelId="{3847B819-0ECE-45F2-BF14-93AE3BE99D07}" type="presParOf" srcId="{9E3BD09B-5323-4B7B-AD8A-7035721D5D4D}" destId="{D843791B-4451-4401-AEE6-8DF3CC826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ED909-B5F7-4B41-9CA2-E5943A603554}">
      <dsp:nvSpPr>
        <dsp:cNvPr id="0" name=""/>
        <dsp:cNvSpPr/>
      </dsp:nvSpPr>
      <dsp:spPr>
        <a:xfrm>
          <a:off x="0" y="43309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5B3E9-0EE6-4779-9FA4-A411DC690735}">
      <dsp:nvSpPr>
        <dsp:cNvPr id="0" name=""/>
        <dsp:cNvSpPr/>
      </dsp:nvSpPr>
      <dsp:spPr>
        <a:xfrm>
          <a:off x="241799" y="34570"/>
          <a:ext cx="3385195" cy="797039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Inkommande</a:t>
          </a:r>
          <a:endParaRPr lang="en-US" sz="2700" kern="1200" dirty="0"/>
        </a:p>
      </dsp:txBody>
      <dsp:txXfrm>
        <a:off x="280707" y="73478"/>
        <a:ext cx="3307379" cy="719223"/>
      </dsp:txXfrm>
    </dsp:sp>
    <dsp:sp modelId="{9841C3C0-E0F2-44CF-8378-46C78AEA21F9}">
      <dsp:nvSpPr>
        <dsp:cNvPr id="0" name=""/>
        <dsp:cNvSpPr/>
      </dsp:nvSpPr>
      <dsp:spPr>
        <a:xfrm>
          <a:off x="0" y="165781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6CEDB-C35F-4D64-8F98-8E018B274F41}">
      <dsp:nvSpPr>
        <dsp:cNvPr id="0" name=""/>
        <dsp:cNvSpPr/>
      </dsp:nvSpPr>
      <dsp:spPr>
        <a:xfrm>
          <a:off x="241799" y="1259290"/>
          <a:ext cx="3385195" cy="797039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Affärslogik</a:t>
          </a:r>
          <a:endParaRPr lang="en-US" sz="2700" kern="1200" dirty="0"/>
        </a:p>
      </dsp:txBody>
      <dsp:txXfrm>
        <a:off x="280707" y="1298198"/>
        <a:ext cx="3307379" cy="719223"/>
      </dsp:txXfrm>
    </dsp:sp>
    <dsp:sp modelId="{D843791B-4451-4401-AEE6-8DF3CC826363}">
      <dsp:nvSpPr>
        <dsp:cNvPr id="0" name=""/>
        <dsp:cNvSpPr/>
      </dsp:nvSpPr>
      <dsp:spPr>
        <a:xfrm>
          <a:off x="0" y="288253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4D31C-95B9-4DD3-8375-5109573447F0}">
      <dsp:nvSpPr>
        <dsp:cNvPr id="0" name=""/>
        <dsp:cNvSpPr/>
      </dsp:nvSpPr>
      <dsp:spPr>
        <a:xfrm>
          <a:off x="241799" y="2484009"/>
          <a:ext cx="3385195" cy="797039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Datalagring</a:t>
          </a:r>
          <a:endParaRPr lang="en-US" sz="2700" kern="1200" dirty="0"/>
        </a:p>
      </dsp:txBody>
      <dsp:txXfrm>
        <a:off x="280707" y="2522917"/>
        <a:ext cx="3307379" cy="719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ED909-B5F7-4B41-9CA2-E5943A603554}">
      <dsp:nvSpPr>
        <dsp:cNvPr id="0" name=""/>
        <dsp:cNvSpPr/>
      </dsp:nvSpPr>
      <dsp:spPr>
        <a:xfrm>
          <a:off x="0" y="43309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5B3E9-0EE6-4779-9FA4-A411DC690735}">
      <dsp:nvSpPr>
        <dsp:cNvPr id="0" name=""/>
        <dsp:cNvSpPr/>
      </dsp:nvSpPr>
      <dsp:spPr>
        <a:xfrm>
          <a:off x="241799" y="34570"/>
          <a:ext cx="3385195" cy="797039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Inkommande</a:t>
          </a:r>
          <a:endParaRPr lang="en-US" sz="2700" kern="1200" dirty="0"/>
        </a:p>
      </dsp:txBody>
      <dsp:txXfrm>
        <a:off x="280707" y="73478"/>
        <a:ext cx="3307379" cy="719223"/>
      </dsp:txXfrm>
    </dsp:sp>
    <dsp:sp modelId="{9841C3C0-E0F2-44CF-8378-46C78AEA21F9}">
      <dsp:nvSpPr>
        <dsp:cNvPr id="0" name=""/>
        <dsp:cNvSpPr/>
      </dsp:nvSpPr>
      <dsp:spPr>
        <a:xfrm>
          <a:off x="0" y="165781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6CEDB-C35F-4D64-8F98-8E018B274F41}">
      <dsp:nvSpPr>
        <dsp:cNvPr id="0" name=""/>
        <dsp:cNvSpPr/>
      </dsp:nvSpPr>
      <dsp:spPr>
        <a:xfrm>
          <a:off x="241799" y="1259290"/>
          <a:ext cx="3385195" cy="797039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Affärslogik</a:t>
          </a:r>
          <a:endParaRPr lang="en-US" sz="2700" kern="1200" dirty="0"/>
        </a:p>
      </dsp:txBody>
      <dsp:txXfrm>
        <a:off x="280707" y="1298198"/>
        <a:ext cx="3307379" cy="719223"/>
      </dsp:txXfrm>
    </dsp:sp>
    <dsp:sp modelId="{D843791B-4451-4401-AEE6-8DF3CC826363}">
      <dsp:nvSpPr>
        <dsp:cNvPr id="0" name=""/>
        <dsp:cNvSpPr/>
      </dsp:nvSpPr>
      <dsp:spPr>
        <a:xfrm>
          <a:off x="0" y="2882530"/>
          <a:ext cx="4835994" cy="680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4D31C-95B9-4DD3-8375-5109573447F0}">
      <dsp:nvSpPr>
        <dsp:cNvPr id="0" name=""/>
        <dsp:cNvSpPr/>
      </dsp:nvSpPr>
      <dsp:spPr>
        <a:xfrm>
          <a:off x="241799" y="2484009"/>
          <a:ext cx="3385195" cy="797039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952" tIns="0" rIns="1279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700" kern="1200" dirty="0"/>
            <a:t>Datalagring</a:t>
          </a:r>
          <a:endParaRPr lang="en-US" sz="2700" kern="1200" dirty="0"/>
        </a:p>
      </dsp:txBody>
      <dsp:txXfrm>
        <a:off x="280707" y="2522917"/>
        <a:ext cx="3307379" cy="719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Förklara varför jag är här</a:t>
            </a:r>
          </a:p>
          <a:p>
            <a:r>
              <a:rPr lang="sv-SE" dirty="0"/>
              <a:t>Visa boken</a:t>
            </a:r>
          </a:p>
          <a:p>
            <a:r>
              <a:rPr lang="sv-SE" dirty="0"/>
              <a:t>Målbild.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5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7F08D-96ED-48C6-AA9F-2FB9B0BE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1A945-8F31-B8C9-201E-745C1698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FA850-77AA-F9E1-561A-043A355BF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CDC4-C8E5-9E08-60BC-59F476F8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1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Skiktad modell är det enkla valet.</a:t>
            </a:r>
          </a:p>
          <a:p>
            <a:r>
              <a:rPr lang="sv-SE" dirty="0"/>
              <a:t>Snabb att komma igång med</a:t>
            </a:r>
          </a:p>
          <a:p>
            <a:r>
              <a:rPr lang="sv-SE" dirty="0"/>
              <a:t>Tungjobbad så man får tid att tänka</a:t>
            </a:r>
          </a:p>
          <a:p>
            <a:r>
              <a:rPr lang="sv-SE" dirty="0"/>
              <a:t>Genererar konsulttimmar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förklaringar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tre</a:t>
            </a:r>
            <a:r>
              <a:rPr lang="en-US" dirty="0"/>
              <a:t> team</a:t>
            </a:r>
          </a:p>
          <a:p>
            <a:pPr marL="228600" indent="-228600">
              <a:buAutoNum type="arabicPeriod"/>
            </a:pPr>
            <a:r>
              <a:rPr lang="en-US" dirty="0" err="1"/>
              <a:t>byta</a:t>
            </a:r>
            <a:r>
              <a:rPr lang="en-US" dirty="0"/>
              <a:t> implementation av lager</a:t>
            </a:r>
          </a:p>
          <a:p>
            <a:pPr marL="228600" indent="-228600">
              <a:buAutoNum type="arabicPeriod"/>
            </a:pPr>
            <a:r>
              <a:rPr lang="en-US" dirty="0" err="1"/>
              <a:t>gammal</a:t>
            </a:r>
            <a:r>
              <a:rPr lang="en-US" dirty="0"/>
              <a:t> </a:t>
            </a:r>
            <a:r>
              <a:rPr lang="en-US" dirty="0" err="1"/>
              <a:t>vana</a:t>
            </a:r>
            <a:r>
              <a:rPr lang="en-US" dirty="0"/>
              <a:t>,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9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F7F9-9FC1-454C-797F-5B669ED6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55AD3-3CF1-C9C9-7928-D1811A9B7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D628E-B0AD-4ED2-27EE-D3FCD24EC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Varje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sina</a:t>
            </a:r>
            <a:r>
              <a:rPr lang="en-US" dirty="0"/>
              <a:t> </a:t>
            </a:r>
            <a:r>
              <a:rPr lang="en-US" dirty="0" err="1"/>
              <a:t>användarfall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F1FB1-BF6E-0E96-88E9-83B342704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2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Börjar</a:t>
            </a:r>
            <a:r>
              <a:rPr lang="en-US" dirty="0"/>
              <a:t> med </a:t>
            </a:r>
            <a:r>
              <a:rPr lang="en-US" dirty="0" err="1"/>
              <a:t>en</a:t>
            </a:r>
            <a:r>
              <a:rPr lang="en-US" dirty="0"/>
              <a:t> TODO-</a:t>
            </a:r>
            <a:r>
              <a:rPr lang="en-US" dirty="0" err="1"/>
              <a:t>lista</a:t>
            </a:r>
            <a:r>
              <a:rPr lang="en-US" dirty="0"/>
              <a:t>, backlog</a:t>
            </a:r>
          </a:p>
          <a:p>
            <a:r>
              <a:rPr lang="en-US" dirty="0" err="1"/>
              <a:t>Prioritera</a:t>
            </a:r>
            <a:endParaRPr lang="en-US" dirty="0"/>
          </a:p>
          <a:p>
            <a:r>
              <a:rPr lang="en-US" dirty="0"/>
              <a:t>Dela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sprinter </a:t>
            </a:r>
            <a:r>
              <a:rPr lang="en-US" dirty="0" err="1"/>
              <a:t>på</a:t>
            </a:r>
            <a:r>
              <a:rPr lang="en-US" dirty="0"/>
              <a:t> 1-4 </a:t>
            </a:r>
            <a:r>
              <a:rPr lang="en-US" dirty="0" err="1"/>
              <a:t>veckor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Skiktad modell är det enkla valet.</a:t>
            </a:r>
          </a:p>
          <a:p>
            <a:r>
              <a:rPr lang="sv-SE" dirty="0"/>
              <a:t>Snabb att komma igång med</a:t>
            </a:r>
          </a:p>
          <a:p>
            <a:r>
              <a:rPr lang="sv-SE" dirty="0"/>
              <a:t>Tungjobbad så man får tid att tänka</a:t>
            </a:r>
          </a:p>
          <a:p>
            <a:r>
              <a:rPr lang="sv-SE" dirty="0"/>
              <a:t>Genererar konsulttimmar</a:t>
            </a:r>
          </a:p>
          <a:p>
            <a:r>
              <a:rPr lang="sv-SE" dirty="0"/>
              <a:t>Skalar dåligt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9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2A33E-AB16-BE77-6ACD-77AC842E1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4C93BD-D042-4A8A-1412-6D691CEEA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D0C8-7B04-D52C-19DE-8F8D45B8B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2B47F-E0EA-5037-05E2-C37A209B4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C4308-08CF-A243-B8BA-27DBFA90FF7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3668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Börja med ett skall</a:t>
            </a:r>
          </a:p>
          <a:p>
            <a:r>
              <a:rPr lang="sv-SE" dirty="0"/>
              <a:t>Uppdatera och snygga till</a:t>
            </a:r>
          </a:p>
          <a:p>
            <a:r>
              <a:rPr lang="sv-SE" dirty="0"/>
              <a:t>Koppla till databasen</a:t>
            </a:r>
          </a:p>
          <a:p>
            <a:r>
              <a:rPr lang="sv-SE" dirty="0"/>
              <a:t>Sidecar med hjälprutiner</a:t>
            </a:r>
          </a:p>
          <a:p>
            <a:pPr marL="171450" indent="-171450">
              <a:buFontTx/>
              <a:buChar char="-"/>
            </a:pPr>
            <a:r>
              <a:rPr lang="sv-SE" dirty="0"/>
              <a:t>Loggning</a:t>
            </a:r>
          </a:p>
          <a:p>
            <a:pPr marL="171450" indent="-171450">
              <a:buFontTx/>
              <a:buChar char="-"/>
            </a:pPr>
            <a:r>
              <a:rPr lang="sv-SE" dirty="0"/>
              <a:t>Validering av användare</a:t>
            </a:r>
          </a:p>
          <a:p>
            <a:pPr marL="171450" indent="-171450">
              <a:buFontTx/>
              <a:buChar char="-"/>
            </a:pPr>
            <a:r>
              <a:rPr lang="sv-SE" dirty="0" err="1"/>
              <a:t>Div</a:t>
            </a:r>
            <a:r>
              <a:rPr lang="sv-SE" dirty="0"/>
              <a:t> hjälprutiner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4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3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3F565-1E1F-A87F-9A96-E5633ACF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2076-113F-4A5F-A7B2-05C3AB435DAF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6ECC8-D441-8F96-9BD3-8C881B4A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B33A-9C11-2990-B091-6E734A62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2EC52-6F06-41F6-B0C0-AC34BF36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1EE3-2588-FFA5-883D-3B48D9FD1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C3461-2684-321C-38FB-2219E38D2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F2C12-8D87-7C24-F198-80E0FF01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2076-113F-4A5F-A7B2-05C3AB435DAF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83C1-664F-FF14-5518-CE7110CC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4C06-EED2-90F0-FEDD-91D9AAFB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2EC52-6F06-41F6-B0C0-AC34BF36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6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206-5E0D-0283-A4E2-20735A7A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8937-4FB7-81B7-186E-CBB8D234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6F2E2-4C5A-EED5-AE98-C940B942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2076-113F-4A5F-A7B2-05C3AB435DAF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7B710-D1DB-2082-B716-00B9A320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DC553-686B-F65A-4F36-4747FF10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2EC52-6F06-41F6-B0C0-AC34BF36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  <p:sldLayoutId id="2147483706" r:id="rId14"/>
    <p:sldLayoutId id="2147483707" r:id="rId15"/>
    <p:sldLayoutId id="214748370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thomas.bjork@outlook.com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237" y="960120"/>
            <a:ext cx="6342077" cy="305634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Vertikal</a:t>
            </a:r>
            <a:r>
              <a:rPr lang="en-US" dirty="0"/>
              <a:t> </a:t>
            </a:r>
            <a:r>
              <a:rPr lang="en-US" dirty="0" err="1"/>
              <a:t>arkitektur</a:t>
            </a:r>
            <a:br>
              <a:rPr lang="en-US" dirty="0"/>
            </a:br>
            <a:br>
              <a:rPr lang="en-US" dirty="0"/>
            </a:br>
            <a:endParaRPr lang="en-US" sz="181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5F919-1DBC-225B-8275-EFFD40831DF7}"/>
              </a:ext>
            </a:extLst>
          </p:cNvPr>
          <p:cNvSpPr txBox="1"/>
          <p:nvPr/>
        </p:nvSpPr>
        <p:spPr>
          <a:xfrm>
            <a:off x="6239862" y="3693297"/>
            <a:ext cx="486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cap="none" dirty="0">
                <a:latin typeface="+mn-lt"/>
              </a:rPr>
              <a:t>Det </a:t>
            </a:r>
            <a:r>
              <a:rPr lang="en-US" sz="1800" cap="none" dirty="0" err="1">
                <a:latin typeface="+mn-lt"/>
              </a:rPr>
              <a:t>som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hör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ihop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skall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sitta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iho</a:t>
            </a:r>
            <a:endParaRPr lang="en-US" dirty="0"/>
          </a:p>
          <a:p>
            <a:r>
              <a:rPr lang="en-US" sz="1800" cap="none" dirty="0">
                <a:latin typeface="+mn-lt"/>
              </a:rPr>
              <a:t>Det </a:t>
            </a:r>
            <a:r>
              <a:rPr lang="en-US" sz="1800" cap="none" dirty="0" err="1">
                <a:latin typeface="+mn-lt"/>
              </a:rPr>
              <a:t>som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b="1" cap="none" dirty="0" err="1">
                <a:latin typeface="+mn-lt"/>
              </a:rPr>
              <a:t>inte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hör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ihop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skall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b="1" cap="none" dirty="0" err="1">
                <a:latin typeface="+mn-lt"/>
              </a:rPr>
              <a:t>inte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sitta</a:t>
            </a:r>
            <a:r>
              <a:rPr lang="en-US" sz="1800" cap="none" dirty="0">
                <a:latin typeface="+mn-lt"/>
              </a:rPr>
              <a:t> </a:t>
            </a:r>
            <a:r>
              <a:rPr lang="en-US" sz="1800" cap="none" dirty="0" err="1">
                <a:latin typeface="+mn-lt"/>
              </a:rPr>
              <a:t>ihop</a:t>
            </a:r>
            <a:endParaRPr lang="en-US" dirty="0"/>
          </a:p>
          <a:p>
            <a:r>
              <a:rPr lang="en-US" i="1" dirty="0"/>
              <a:t>Thomas Björk – Developer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56D5A-90FF-FDBF-3B66-2D170A15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0"/>
            <a:ext cx="887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1DCB4-D987-78F3-39E2-0817EDCE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Implementation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DBDA8C9-7C0C-CC63-8D41-14E48527DE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174" r="3017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5DD68-3C5D-C489-83DE-C7B1A7ED1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Nu börjar det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F9EF3-43BD-3BC5-7622-3FD7550EFE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DA92EC52-6F06-41F6-B0C0-AC34BF36FB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2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sliced slice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503" y="6212649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93F0C3-D74D-E397-D017-0F969EEF5C6E}"/>
              </a:ext>
            </a:extLst>
          </p:cNvPr>
          <p:cNvGrpSpPr/>
          <p:nvPr/>
        </p:nvGrpSpPr>
        <p:grpSpPr>
          <a:xfrm>
            <a:off x="3694455" y="1901088"/>
            <a:ext cx="1698171" cy="2710395"/>
            <a:chOff x="8089491" y="2474556"/>
            <a:chExt cx="1698171" cy="271039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0681C5-5122-A024-9B9E-127063C3660A}"/>
                </a:ext>
              </a:extLst>
            </p:cNvPr>
            <p:cNvSpPr/>
            <p:nvPr/>
          </p:nvSpPr>
          <p:spPr>
            <a:xfrm>
              <a:off x="8089491" y="2474556"/>
              <a:ext cx="1698171" cy="2710395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/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EE7A2A-B114-958F-5B8F-AF8C996897F4}"/>
                </a:ext>
              </a:extLst>
            </p:cNvPr>
            <p:cNvSpPr txBox="1"/>
            <p:nvPr/>
          </p:nvSpPr>
          <p:spPr>
            <a:xfrm>
              <a:off x="8318740" y="3148063"/>
              <a:ext cx="1239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>
                  <a:solidFill>
                    <a:schemeClr val="bg1"/>
                  </a:solidFill>
                </a:rPr>
                <a:t>Beställ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445C54-1766-49A6-597D-F96D51274950}"/>
                </a:ext>
              </a:extLst>
            </p:cNvPr>
            <p:cNvSpPr txBox="1"/>
            <p:nvPr/>
          </p:nvSpPr>
          <p:spPr>
            <a:xfrm>
              <a:off x="8347024" y="3823943"/>
              <a:ext cx="11831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>
                  <a:solidFill>
                    <a:schemeClr val="bg1"/>
                  </a:solidFill>
                </a:rPr>
                <a:t>Beräkna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99B38-F533-1B33-D985-917BE48835CC}"/>
                </a:ext>
              </a:extLst>
            </p:cNvPr>
            <p:cNvSpPr txBox="1"/>
            <p:nvPr/>
          </p:nvSpPr>
          <p:spPr>
            <a:xfrm>
              <a:off x="8318740" y="4499820"/>
              <a:ext cx="1239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>
                  <a:solidFill>
                    <a:schemeClr val="bg1"/>
                  </a:solidFill>
                </a:rPr>
                <a:t>Spara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2683AA-2EFF-4F68-B35F-3B177D0B2357}"/>
                </a:ext>
              </a:extLst>
            </p:cNvPr>
            <p:cNvCxnSpPr>
              <a:cxnSpLocks/>
            </p:cNvCxnSpPr>
            <p:nvPr/>
          </p:nvCxnSpPr>
          <p:spPr>
            <a:xfrm>
              <a:off x="8109987" y="3686058"/>
              <a:ext cx="16776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83FCCA-A515-9A2A-2492-B0002BE62BFF}"/>
                </a:ext>
              </a:extLst>
            </p:cNvPr>
            <p:cNvCxnSpPr>
              <a:cxnSpLocks/>
            </p:cNvCxnSpPr>
            <p:nvPr/>
          </p:nvCxnSpPr>
          <p:spPr>
            <a:xfrm>
              <a:off x="8109987" y="4361937"/>
              <a:ext cx="16776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EB60C2-4D89-5C55-E4D4-56D2215C821A}"/>
                </a:ext>
              </a:extLst>
            </p:cNvPr>
            <p:cNvSpPr txBox="1"/>
            <p:nvPr/>
          </p:nvSpPr>
          <p:spPr>
            <a:xfrm>
              <a:off x="8417824" y="2502961"/>
              <a:ext cx="1041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b="1" dirty="0">
                  <a:solidFill>
                    <a:schemeClr val="bg1"/>
                  </a:solidFill>
                </a:rPr>
                <a:t>Fakturor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EB292E-6165-D976-AB40-90B7FF849052}"/>
                </a:ext>
              </a:extLst>
            </p:cNvPr>
            <p:cNvCxnSpPr>
              <a:cxnSpLocks/>
            </p:cNvCxnSpPr>
            <p:nvPr/>
          </p:nvCxnSpPr>
          <p:spPr>
            <a:xfrm>
              <a:off x="8101617" y="3010178"/>
              <a:ext cx="16776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BEF338-3F07-E058-FADB-3824520C8508}"/>
              </a:ext>
            </a:extLst>
          </p:cNvPr>
          <p:cNvGrpSpPr/>
          <p:nvPr/>
        </p:nvGrpSpPr>
        <p:grpSpPr>
          <a:xfrm>
            <a:off x="3141994" y="4644272"/>
            <a:ext cx="2823587" cy="1066320"/>
            <a:chOff x="3141994" y="4644272"/>
            <a:chExt cx="2823587" cy="1066320"/>
          </a:xfrm>
        </p:grpSpPr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58B5D748-DD5C-9B61-E67F-1BB970B8379C}"/>
                </a:ext>
              </a:extLst>
            </p:cNvPr>
            <p:cNvSpPr/>
            <p:nvPr/>
          </p:nvSpPr>
          <p:spPr>
            <a:xfrm>
              <a:off x="3141994" y="5007208"/>
              <a:ext cx="2823587" cy="703384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/>
                <a:t>Databas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F74BF63-AA64-EF77-7368-12A0B62C01CF}"/>
                </a:ext>
              </a:extLst>
            </p:cNvPr>
            <p:cNvCxnSpPr>
              <a:cxnSpLocks/>
            </p:cNvCxnSpPr>
            <p:nvPr/>
          </p:nvCxnSpPr>
          <p:spPr>
            <a:xfrm>
              <a:off x="4553788" y="4644272"/>
              <a:ext cx="0" cy="463418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91AAA7-DFFD-E21C-0A05-5CDA97BF3E0D}"/>
              </a:ext>
            </a:extLst>
          </p:cNvPr>
          <p:cNvSpPr/>
          <p:nvPr/>
        </p:nvSpPr>
        <p:spPr>
          <a:xfrm rot="5400000">
            <a:off x="3182197" y="2874160"/>
            <a:ext cx="2743183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accent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Fakturor</a:t>
            </a:r>
            <a:endParaRPr lang="en-US" sz="2700" kern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36483E-0575-B0DC-0EA6-00C2B810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46" y="2928068"/>
            <a:ext cx="6572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0A94-0F7D-0346-4DC1-1B9421C7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D699-F16E-1CA2-89E1-41B5EE47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expandera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37758-F347-18A0-23CC-766D04FE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503" y="6212649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1A2DF019-EB01-2D8B-43FB-E6D47C4584FC}"/>
              </a:ext>
            </a:extLst>
          </p:cNvPr>
          <p:cNvSpPr/>
          <p:nvPr/>
        </p:nvSpPr>
        <p:spPr>
          <a:xfrm>
            <a:off x="3969767" y="5400429"/>
            <a:ext cx="2823587" cy="703384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Databas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9B8624-F565-F7AC-4DA3-6664A5479794}"/>
              </a:ext>
            </a:extLst>
          </p:cNvPr>
          <p:cNvGrpSpPr/>
          <p:nvPr/>
        </p:nvGrpSpPr>
        <p:grpSpPr>
          <a:xfrm>
            <a:off x="5892065" y="1858629"/>
            <a:ext cx="3770806" cy="3656647"/>
            <a:chOff x="5892065" y="1858629"/>
            <a:chExt cx="3770806" cy="365664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072009-82E5-D244-D9D3-22675B1C0453}"/>
                </a:ext>
              </a:extLst>
            </p:cNvPr>
            <p:cNvGrpSpPr/>
            <p:nvPr/>
          </p:nvGrpSpPr>
          <p:grpSpPr>
            <a:xfrm>
              <a:off x="7492273" y="1858629"/>
              <a:ext cx="1698171" cy="2710395"/>
              <a:chOff x="8089491" y="2474556"/>
              <a:chExt cx="1698171" cy="271039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1C2CE77-0ABE-DE52-B08F-CC1B60B6A9B2}"/>
                  </a:ext>
                </a:extLst>
              </p:cNvPr>
              <p:cNvSpPr/>
              <p:nvPr/>
            </p:nvSpPr>
            <p:spPr>
              <a:xfrm>
                <a:off x="8089491" y="2474556"/>
                <a:ext cx="1698171" cy="2710395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grpFill/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E7FAB33-F0B1-2273-ACD5-AA1031406744}"/>
                  </a:ext>
                </a:extLst>
              </p:cNvPr>
              <p:cNvSpPr txBox="1"/>
              <p:nvPr/>
            </p:nvSpPr>
            <p:spPr>
              <a:xfrm>
                <a:off x="8318740" y="3148063"/>
                <a:ext cx="1239672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Beställ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80B7A6-D393-7D6D-D8AE-23984CDDDA9F}"/>
                  </a:ext>
                </a:extLst>
              </p:cNvPr>
              <p:cNvSpPr txBox="1"/>
              <p:nvPr/>
            </p:nvSpPr>
            <p:spPr>
              <a:xfrm>
                <a:off x="8347024" y="3823943"/>
                <a:ext cx="1183105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Beräkna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0AE013-FA70-D3B4-AD6B-205076DECE19}"/>
                  </a:ext>
                </a:extLst>
              </p:cNvPr>
              <p:cNvSpPr txBox="1"/>
              <p:nvPr/>
            </p:nvSpPr>
            <p:spPr>
              <a:xfrm>
                <a:off x="8181925" y="4499820"/>
                <a:ext cx="1376487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Datalager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B324D8A-DEC8-543F-7102-D834EB7D2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987" y="3686058"/>
                <a:ext cx="167767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2EBEFA-04FB-5085-D8E1-63B5BCB3F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987" y="4361937"/>
                <a:ext cx="167767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9520B3-1320-4A47-8F43-3BB23B427001}"/>
                  </a:ext>
                </a:extLst>
              </p:cNvPr>
              <p:cNvSpPr txBox="1"/>
              <p:nvPr/>
            </p:nvSpPr>
            <p:spPr>
              <a:xfrm>
                <a:off x="8320876" y="2502961"/>
                <a:ext cx="1235403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sv-SE" b="1" dirty="0">
                    <a:solidFill>
                      <a:schemeClr val="bg1"/>
                    </a:solidFill>
                  </a:rPr>
                  <a:t>Rapporter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D9C71E3-88F9-4406-04E3-C5D2819F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617" y="3010178"/>
                <a:ext cx="167767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A91144D-440E-951D-E48A-44447C9D0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2065" y="4586663"/>
              <a:ext cx="2449293" cy="92861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A2FEC2A-EFFD-B955-6C70-8B34E8263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5646" y="2853849"/>
              <a:ext cx="657225" cy="17145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4011FE-8800-E86D-32C3-2F0EC5565968}"/>
              </a:ext>
            </a:extLst>
          </p:cNvPr>
          <p:cNvGrpSpPr/>
          <p:nvPr/>
        </p:nvGrpSpPr>
        <p:grpSpPr>
          <a:xfrm>
            <a:off x="1669796" y="1797435"/>
            <a:ext cx="3340905" cy="3717841"/>
            <a:chOff x="1669796" y="1797435"/>
            <a:chExt cx="3340905" cy="37178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88C639-C820-B58B-1F56-8C651603D2A6}"/>
                </a:ext>
              </a:extLst>
            </p:cNvPr>
            <p:cNvGrpSpPr/>
            <p:nvPr/>
          </p:nvGrpSpPr>
          <p:grpSpPr>
            <a:xfrm>
              <a:off x="1669796" y="1797435"/>
              <a:ext cx="1698171" cy="2710395"/>
              <a:chOff x="8089491" y="2474556"/>
              <a:chExt cx="1698171" cy="271039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3945C1B-E1DD-B461-2A4B-ADF332CA518D}"/>
                  </a:ext>
                </a:extLst>
              </p:cNvPr>
              <p:cNvSpPr/>
              <p:nvPr/>
            </p:nvSpPr>
            <p:spPr>
              <a:xfrm>
                <a:off x="8089491" y="2474556"/>
                <a:ext cx="1698171" cy="2710395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solidFill>
                <a:schemeClr val="accent4"/>
              </a:soli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782685-7B56-D0A4-4D62-34C2436A1F04}"/>
                  </a:ext>
                </a:extLst>
              </p:cNvPr>
              <p:cNvSpPr txBox="1"/>
              <p:nvPr/>
            </p:nvSpPr>
            <p:spPr>
              <a:xfrm>
                <a:off x="8318740" y="3148063"/>
                <a:ext cx="12396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Beställ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F255E0-76F7-942A-9948-856C36857C69}"/>
                  </a:ext>
                </a:extLst>
              </p:cNvPr>
              <p:cNvSpPr txBox="1"/>
              <p:nvPr/>
            </p:nvSpPr>
            <p:spPr>
              <a:xfrm>
                <a:off x="8347024" y="3823943"/>
                <a:ext cx="11831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Beräkna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F24376-446C-D062-FCD8-ACDD96A42A65}"/>
                  </a:ext>
                </a:extLst>
              </p:cNvPr>
              <p:cNvSpPr txBox="1"/>
              <p:nvPr/>
            </p:nvSpPr>
            <p:spPr>
              <a:xfrm>
                <a:off x="8200369" y="4499820"/>
                <a:ext cx="13580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Datalager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BD27087-98B0-DD9E-50B7-7EA44FF73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987" y="3686058"/>
                <a:ext cx="16776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8C2FD5-FBFE-FE3B-0826-B84CA85A7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987" y="4361937"/>
                <a:ext cx="16776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EEED2A-23DC-6EA8-9138-CF4A1AB4766E}"/>
                  </a:ext>
                </a:extLst>
              </p:cNvPr>
              <p:cNvSpPr txBox="1"/>
              <p:nvPr/>
            </p:nvSpPr>
            <p:spPr>
              <a:xfrm>
                <a:off x="8417824" y="2502961"/>
                <a:ext cx="1041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sv-SE" b="1" dirty="0">
                    <a:solidFill>
                      <a:schemeClr val="bg1"/>
                    </a:solidFill>
                  </a:rPr>
                  <a:t>Fakturor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3F55ED1-2483-03D6-3B24-1BF8E74C7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617" y="3010178"/>
                <a:ext cx="16776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AE6F32B-CDD9-14E4-E25B-B7B9784886DD}"/>
                </a:ext>
              </a:extLst>
            </p:cNvPr>
            <p:cNvCxnSpPr>
              <a:cxnSpLocks/>
            </p:cNvCxnSpPr>
            <p:nvPr/>
          </p:nvCxnSpPr>
          <p:spPr>
            <a:xfrm>
              <a:off x="2529129" y="4540619"/>
              <a:ext cx="2481572" cy="974657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E80A91F-BA1E-DB58-E111-CCCBFA20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7832" y="2793330"/>
              <a:ext cx="657225" cy="17145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1ADB5F-28F2-0BF0-DEFB-4C066AE7E1FB}"/>
              </a:ext>
            </a:extLst>
          </p:cNvPr>
          <p:cNvGrpSpPr/>
          <p:nvPr/>
        </p:nvGrpSpPr>
        <p:grpSpPr>
          <a:xfrm>
            <a:off x="4522228" y="1830224"/>
            <a:ext cx="2169566" cy="3685052"/>
            <a:chOff x="4522228" y="1830224"/>
            <a:chExt cx="2169566" cy="36850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FE310F-F3BE-5844-3B2D-0D589CDC23C5}"/>
                </a:ext>
              </a:extLst>
            </p:cNvPr>
            <p:cNvGrpSpPr/>
            <p:nvPr/>
          </p:nvGrpSpPr>
          <p:grpSpPr>
            <a:xfrm>
              <a:off x="4522228" y="1830224"/>
              <a:ext cx="1698171" cy="2710395"/>
              <a:chOff x="8089491" y="2474556"/>
              <a:chExt cx="1698171" cy="2710395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4B52D50-2884-8758-59BA-8AC4AD69747D}"/>
                  </a:ext>
                </a:extLst>
              </p:cNvPr>
              <p:cNvSpPr/>
              <p:nvPr/>
            </p:nvSpPr>
            <p:spPr>
              <a:xfrm>
                <a:off x="8089491" y="2474556"/>
                <a:ext cx="1698171" cy="2710395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grpFill/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D754E4-05B8-A966-35F7-A1D63E67DAE5}"/>
                  </a:ext>
                </a:extLst>
              </p:cNvPr>
              <p:cNvSpPr txBox="1"/>
              <p:nvPr/>
            </p:nvSpPr>
            <p:spPr>
              <a:xfrm>
                <a:off x="8338848" y="3111265"/>
                <a:ext cx="1239672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Beställ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875FE3-ECD7-49AB-65D6-2F51A63AD0A1}"/>
                  </a:ext>
                </a:extLst>
              </p:cNvPr>
              <p:cNvSpPr txBox="1"/>
              <p:nvPr/>
            </p:nvSpPr>
            <p:spPr>
              <a:xfrm>
                <a:off x="8367131" y="3835395"/>
                <a:ext cx="1183105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>
                    <a:solidFill>
                      <a:schemeClr val="bg1"/>
                    </a:solidFill>
                  </a:rPr>
                  <a:t>Beräkna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E82561D-8000-FCA5-BFB0-7E15D8C5A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987" y="3702123"/>
                <a:ext cx="167767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0A2752F-093B-13BF-BB07-69B65D38338D}"/>
                  </a:ext>
                </a:extLst>
              </p:cNvPr>
              <p:cNvSpPr txBox="1"/>
              <p:nvPr/>
            </p:nvSpPr>
            <p:spPr>
              <a:xfrm>
                <a:off x="8485762" y="2502961"/>
                <a:ext cx="905633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sv-SE" b="1" dirty="0" err="1">
                    <a:solidFill>
                      <a:schemeClr val="bg1"/>
                    </a:solidFill>
                  </a:rPr>
                  <a:t>Statisik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BE59B11-9AD7-44F7-D53F-DC5B87A70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617" y="3010178"/>
                <a:ext cx="1677675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28BAFA5-7395-247D-2EEF-2ACE8551318C}"/>
                </a:ext>
              </a:extLst>
            </p:cNvPr>
            <p:cNvCxnSpPr>
              <a:cxnSpLocks/>
            </p:cNvCxnSpPr>
            <p:nvPr/>
          </p:nvCxnSpPr>
          <p:spPr>
            <a:xfrm>
              <a:off x="5371313" y="4544627"/>
              <a:ext cx="10247" cy="97064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77D45F5-A85F-C5A4-5A02-BB24CEB2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4569" y="2826119"/>
              <a:ext cx="657225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13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tester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747526" cy="2197590"/>
          </a:xfrm>
        </p:spPr>
        <p:txBody>
          <a:bodyPr/>
          <a:lstStyle/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veta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man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rätt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158045-98BD-4178-7C2E-767133B12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377" y="54227"/>
            <a:ext cx="7783045" cy="1326514"/>
          </a:xfrm>
        </p:spPr>
        <p:txBody>
          <a:bodyPr/>
          <a:lstStyle/>
          <a:p>
            <a:r>
              <a:rPr lang="sv-SE" dirty="0"/>
              <a:t>testning med skiktad arkitektur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E49B37-54BC-271C-1141-EC28D6625208}"/>
              </a:ext>
            </a:extLst>
          </p:cNvPr>
          <p:cNvSpPr/>
          <p:nvPr/>
        </p:nvSpPr>
        <p:spPr>
          <a:xfrm>
            <a:off x="4283337" y="2264654"/>
            <a:ext cx="3031863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rgbClr val="00B05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Inkommande</a:t>
            </a:r>
            <a:endParaRPr lang="en-US" sz="27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590450-1F0B-1D91-A360-9F386FD5B441}"/>
              </a:ext>
            </a:extLst>
          </p:cNvPr>
          <p:cNvSpPr/>
          <p:nvPr/>
        </p:nvSpPr>
        <p:spPr>
          <a:xfrm>
            <a:off x="4283338" y="3489374"/>
            <a:ext cx="3031862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Affärslogik</a:t>
            </a:r>
            <a:endParaRPr lang="en-US" sz="27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0D9B5B-66AD-8D57-CE90-86DF9BA5A23D}"/>
              </a:ext>
            </a:extLst>
          </p:cNvPr>
          <p:cNvSpPr/>
          <p:nvPr/>
        </p:nvSpPr>
        <p:spPr>
          <a:xfrm>
            <a:off x="4283337" y="4731512"/>
            <a:ext cx="3031863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Datalagring</a:t>
            </a:r>
            <a:endParaRPr lang="en-US" sz="2700" kern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82CFA5-99A2-C69A-9E5E-7B03FE4FBF9E}"/>
              </a:ext>
            </a:extLst>
          </p:cNvPr>
          <p:cNvGrpSpPr/>
          <p:nvPr/>
        </p:nvGrpSpPr>
        <p:grpSpPr>
          <a:xfrm>
            <a:off x="4283337" y="1802066"/>
            <a:ext cx="6062230" cy="369332"/>
            <a:chOff x="3577943" y="1775940"/>
            <a:chExt cx="6062230" cy="36933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17EE12-1BC0-6972-ECC8-B6FFFD1FA5A5}"/>
                </a:ext>
              </a:extLst>
            </p:cNvPr>
            <p:cNvSpPr/>
            <p:nvPr/>
          </p:nvSpPr>
          <p:spPr>
            <a:xfrm>
              <a:off x="3577943" y="1930000"/>
              <a:ext cx="4076892" cy="79112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29CD5D-691A-0718-0A39-8F40C23D4B6D}"/>
                </a:ext>
              </a:extLst>
            </p:cNvPr>
            <p:cNvSpPr txBox="1"/>
            <p:nvPr/>
          </p:nvSpPr>
          <p:spPr>
            <a:xfrm>
              <a:off x="7787678" y="1775940"/>
              <a:ext cx="1852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Interface + DTO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8F60D0-0627-4113-06B4-E790EB65204E}"/>
              </a:ext>
            </a:extLst>
          </p:cNvPr>
          <p:cNvGrpSpPr/>
          <p:nvPr/>
        </p:nvGrpSpPr>
        <p:grpSpPr>
          <a:xfrm>
            <a:off x="4287307" y="3101082"/>
            <a:ext cx="6058260" cy="369332"/>
            <a:chOff x="3577943" y="1753020"/>
            <a:chExt cx="6058260" cy="36933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EA1B6AC-0C99-0781-24D1-DC49FB2A55A4}"/>
                </a:ext>
              </a:extLst>
            </p:cNvPr>
            <p:cNvSpPr/>
            <p:nvPr/>
          </p:nvSpPr>
          <p:spPr>
            <a:xfrm>
              <a:off x="3577943" y="1904181"/>
              <a:ext cx="4072916" cy="7865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589AD8-3C87-1B90-2CB0-2AE99B3463E3}"/>
                </a:ext>
              </a:extLst>
            </p:cNvPr>
            <p:cNvSpPr txBox="1"/>
            <p:nvPr/>
          </p:nvSpPr>
          <p:spPr>
            <a:xfrm>
              <a:off x="7783708" y="1753020"/>
              <a:ext cx="1852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Interface + DTO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280E4-3296-715C-C6E7-CA2BBCCB71CD}"/>
              </a:ext>
            </a:extLst>
          </p:cNvPr>
          <p:cNvGrpSpPr/>
          <p:nvPr/>
        </p:nvGrpSpPr>
        <p:grpSpPr>
          <a:xfrm>
            <a:off x="4287307" y="4423939"/>
            <a:ext cx="6058260" cy="369332"/>
            <a:chOff x="3577943" y="1819300"/>
            <a:chExt cx="6058260" cy="36933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4555A73-3916-7E92-9373-A49662FC35E9}"/>
                </a:ext>
              </a:extLst>
            </p:cNvPr>
            <p:cNvSpPr/>
            <p:nvPr/>
          </p:nvSpPr>
          <p:spPr>
            <a:xfrm>
              <a:off x="3577943" y="1904181"/>
              <a:ext cx="4072910" cy="99785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2DF68-B74D-C3BF-98C5-821B21771894}"/>
                </a:ext>
              </a:extLst>
            </p:cNvPr>
            <p:cNvSpPr txBox="1"/>
            <p:nvPr/>
          </p:nvSpPr>
          <p:spPr>
            <a:xfrm>
              <a:off x="7783708" y="1819300"/>
              <a:ext cx="1852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Interface + DTO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F0DFD0-E7D9-8478-D869-4875DBDCABEB}"/>
              </a:ext>
            </a:extLst>
          </p:cNvPr>
          <p:cNvGrpSpPr/>
          <p:nvPr/>
        </p:nvGrpSpPr>
        <p:grpSpPr>
          <a:xfrm>
            <a:off x="7445829" y="2427262"/>
            <a:ext cx="3535426" cy="369332"/>
            <a:chOff x="7067861" y="2401136"/>
            <a:chExt cx="3207999" cy="369332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A327408-6BBC-4E0A-2264-99448E2D5B6A}"/>
                </a:ext>
              </a:extLst>
            </p:cNvPr>
            <p:cNvSpPr/>
            <p:nvPr/>
          </p:nvSpPr>
          <p:spPr>
            <a:xfrm rot="10800000">
              <a:off x="7067861" y="2473376"/>
              <a:ext cx="586973" cy="2248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5ED84C-37E3-6673-7FF4-B78705F3AE07}"/>
                </a:ext>
              </a:extLst>
            </p:cNvPr>
            <p:cNvSpPr txBox="1"/>
            <p:nvPr/>
          </p:nvSpPr>
          <p:spPr>
            <a:xfrm>
              <a:off x="7787678" y="2401136"/>
              <a:ext cx="2488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Dependency Injection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AABE96-3682-2BEE-E740-EBEE2DC492F6}"/>
              </a:ext>
            </a:extLst>
          </p:cNvPr>
          <p:cNvGrpSpPr/>
          <p:nvPr/>
        </p:nvGrpSpPr>
        <p:grpSpPr>
          <a:xfrm>
            <a:off x="7445829" y="3687357"/>
            <a:ext cx="3535426" cy="369332"/>
            <a:chOff x="7067861" y="2410837"/>
            <a:chExt cx="3207999" cy="369332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97BE781D-A504-0F90-6A1E-92CFDC468FD5}"/>
                </a:ext>
              </a:extLst>
            </p:cNvPr>
            <p:cNvSpPr/>
            <p:nvPr/>
          </p:nvSpPr>
          <p:spPr>
            <a:xfrm rot="10800000">
              <a:off x="7067861" y="2473376"/>
              <a:ext cx="586967" cy="2248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20ACB4-E380-6BC3-A47A-F1B261017565}"/>
                </a:ext>
              </a:extLst>
            </p:cNvPr>
            <p:cNvSpPr txBox="1"/>
            <p:nvPr/>
          </p:nvSpPr>
          <p:spPr>
            <a:xfrm>
              <a:off x="7787678" y="2410837"/>
              <a:ext cx="2488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Dependency Injection</a:t>
              </a: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380AED-8ED8-23FC-A500-09FFAAB20003}"/>
              </a:ext>
            </a:extLst>
          </p:cNvPr>
          <p:cNvGrpSpPr/>
          <p:nvPr/>
        </p:nvGrpSpPr>
        <p:grpSpPr>
          <a:xfrm>
            <a:off x="7445829" y="4924756"/>
            <a:ext cx="3535425" cy="369332"/>
            <a:chOff x="7067862" y="2401137"/>
            <a:chExt cx="3207999" cy="369332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6A08ADB-75FC-3DA5-4816-753FFC7F9995}"/>
                </a:ext>
              </a:extLst>
            </p:cNvPr>
            <p:cNvSpPr/>
            <p:nvPr/>
          </p:nvSpPr>
          <p:spPr>
            <a:xfrm rot="10800000">
              <a:off x="7067862" y="2473376"/>
              <a:ext cx="586962" cy="2248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1685DB-B2F4-E683-F1F5-2E629DF66505}"/>
                </a:ext>
              </a:extLst>
            </p:cNvPr>
            <p:cNvSpPr txBox="1"/>
            <p:nvPr/>
          </p:nvSpPr>
          <p:spPr>
            <a:xfrm>
              <a:off x="7787679" y="2401137"/>
              <a:ext cx="2488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Dependency Injection</a:t>
              </a:r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9C8321-1F44-93C4-94CC-50240ACC470F}"/>
              </a:ext>
            </a:extLst>
          </p:cNvPr>
          <p:cNvGrpSpPr/>
          <p:nvPr/>
        </p:nvGrpSpPr>
        <p:grpSpPr>
          <a:xfrm>
            <a:off x="1380909" y="1924795"/>
            <a:ext cx="3270402" cy="1366775"/>
            <a:chOff x="1380909" y="1924795"/>
            <a:chExt cx="3270402" cy="136677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FEB30C1-063B-989A-4DAE-B6B06CB3C3AC}"/>
                </a:ext>
              </a:extLst>
            </p:cNvPr>
            <p:cNvSpPr/>
            <p:nvPr/>
          </p:nvSpPr>
          <p:spPr>
            <a:xfrm>
              <a:off x="1380909" y="1924795"/>
              <a:ext cx="1965919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rgbClr val="92D050"/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Test ink.</a:t>
              </a:r>
              <a:endParaRPr lang="en-US" sz="2700" kern="12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FEFA30A-09A1-B943-B7A2-1A6C2525E9B9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3346828" y="1995682"/>
              <a:ext cx="936509" cy="4870"/>
            </a:xfrm>
            <a:prstGeom prst="straightConnector1">
              <a:avLst/>
            </a:prstGeom>
            <a:ln w="444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7B99FDC-D181-AF12-C889-20C7A516EF43}"/>
                </a:ext>
              </a:extLst>
            </p:cNvPr>
            <p:cNvSpPr/>
            <p:nvPr/>
          </p:nvSpPr>
          <p:spPr>
            <a:xfrm>
              <a:off x="1400880" y="2678347"/>
              <a:ext cx="2060928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AL </a:t>
              </a:r>
              <a:r>
                <a:rPr lang="sv-SE" sz="2700" kern="1200" dirty="0" err="1"/>
                <a:t>mock</a:t>
              </a:r>
              <a:endParaRPr lang="en-US" sz="2700" kern="120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BD18647-3172-9A9B-542E-F78E2A7B5D8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H="1">
              <a:off x="4402314" y="2035238"/>
              <a:ext cx="13866" cy="229416"/>
            </a:xfrm>
            <a:prstGeom prst="straightConnector1">
              <a:avLst/>
            </a:prstGeom>
            <a:ln w="444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0A8F90E-AAF8-5D7A-EBD1-07EA8F0820DA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11" y="3061694"/>
              <a:ext cx="0" cy="229416"/>
            </a:xfrm>
            <a:prstGeom prst="straightConnector1">
              <a:avLst/>
            </a:prstGeom>
            <a:ln w="444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923021-9798-766A-493B-363F4D7D6EE3}"/>
                </a:ext>
              </a:extLst>
            </p:cNvPr>
            <p:cNvCxnSpPr>
              <a:cxnSpLocks/>
              <a:stCxn id="25" idx="1"/>
              <a:endCxn id="45" idx="4"/>
            </p:cNvCxnSpPr>
            <p:nvPr/>
          </p:nvCxnSpPr>
          <p:spPr>
            <a:xfrm flipH="1" flipV="1">
              <a:off x="3461808" y="3057124"/>
              <a:ext cx="825499" cy="234446"/>
            </a:xfrm>
            <a:prstGeom prst="straightConnector1">
              <a:avLst/>
            </a:prstGeom>
            <a:ln w="444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1DDE2F2-296E-2596-B9ED-6E35103B94C5}"/>
              </a:ext>
            </a:extLst>
          </p:cNvPr>
          <p:cNvGrpSpPr/>
          <p:nvPr/>
        </p:nvGrpSpPr>
        <p:grpSpPr>
          <a:xfrm>
            <a:off x="1400880" y="3291570"/>
            <a:ext cx="3250432" cy="1305687"/>
            <a:chOff x="1400880" y="3291570"/>
            <a:chExt cx="3250432" cy="130568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868D46C-7562-C2B1-441C-ADF6EFB6A825}"/>
                </a:ext>
              </a:extLst>
            </p:cNvPr>
            <p:cNvSpPr/>
            <p:nvPr/>
          </p:nvSpPr>
          <p:spPr>
            <a:xfrm>
              <a:off x="1404483" y="3474330"/>
              <a:ext cx="2060928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Test AL</a:t>
              </a:r>
              <a:endParaRPr lang="en-US" sz="2700" kern="12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752F711-0F9A-1D93-EF25-A60BE4332775}"/>
                </a:ext>
              </a:extLst>
            </p:cNvPr>
            <p:cNvSpPr/>
            <p:nvPr/>
          </p:nvSpPr>
          <p:spPr>
            <a:xfrm>
              <a:off x="1400880" y="4142723"/>
              <a:ext cx="2060929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DL </a:t>
              </a:r>
              <a:r>
                <a:rPr lang="sv-SE" sz="2700" kern="1200" dirty="0" err="1"/>
                <a:t>mock</a:t>
              </a:r>
              <a:endParaRPr lang="en-US" sz="2700" kern="1200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23D531-E08C-078E-290C-F3A75086D895}"/>
                </a:ext>
              </a:extLst>
            </p:cNvPr>
            <p:cNvCxnSpPr>
              <a:cxnSpLocks/>
              <a:stCxn id="55" idx="3"/>
              <a:endCxn id="25" idx="1"/>
            </p:cNvCxnSpPr>
            <p:nvPr/>
          </p:nvCxnSpPr>
          <p:spPr>
            <a:xfrm flipV="1">
              <a:off x="3465411" y="3291570"/>
              <a:ext cx="821896" cy="258517"/>
            </a:xfrm>
            <a:prstGeom prst="straightConnector1">
              <a:avLst/>
            </a:prstGeom>
            <a:ln w="444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625941-2F94-6DD1-411A-F43FE7EBF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1311" y="3369048"/>
              <a:ext cx="1" cy="180180"/>
            </a:xfrm>
            <a:prstGeom prst="straightConnector1">
              <a:avLst/>
            </a:prstGeom>
            <a:ln w="444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5EBAF37-7335-DEAA-D25E-ACCC64C0F584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11" y="4278699"/>
              <a:ext cx="0" cy="243015"/>
            </a:xfrm>
            <a:prstGeom prst="straightConnector1">
              <a:avLst/>
            </a:prstGeom>
            <a:ln w="444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2DEC3C9-5D83-C7D0-0C4E-71BC0157F2DA}"/>
                </a:ext>
              </a:extLst>
            </p:cNvPr>
            <p:cNvCxnSpPr>
              <a:cxnSpLocks/>
              <a:stCxn id="28" idx="1"/>
              <a:endCxn id="57" idx="4"/>
            </p:cNvCxnSpPr>
            <p:nvPr/>
          </p:nvCxnSpPr>
          <p:spPr>
            <a:xfrm flipH="1" flipV="1">
              <a:off x="3461809" y="4521500"/>
              <a:ext cx="825498" cy="37213"/>
            </a:xfrm>
            <a:prstGeom prst="straightConnector1">
              <a:avLst/>
            </a:prstGeom>
            <a:ln w="444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D2D2534-191C-6F2F-31E4-400D7D23C39D}"/>
              </a:ext>
            </a:extLst>
          </p:cNvPr>
          <p:cNvGrpSpPr/>
          <p:nvPr/>
        </p:nvGrpSpPr>
        <p:grpSpPr>
          <a:xfrm>
            <a:off x="1400881" y="4558713"/>
            <a:ext cx="3038826" cy="1567875"/>
            <a:chOff x="1400881" y="4558713"/>
            <a:chExt cx="3038826" cy="1567875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0A36D0-D7D8-966B-D2D6-48698862FC32}"/>
                </a:ext>
              </a:extLst>
            </p:cNvPr>
            <p:cNvSpPr/>
            <p:nvPr/>
          </p:nvSpPr>
          <p:spPr>
            <a:xfrm>
              <a:off x="1400881" y="4882156"/>
              <a:ext cx="2060928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DL test</a:t>
              </a:r>
              <a:endParaRPr lang="en-US" sz="2700" kern="1200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72A2F6C-503A-B2A8-E95C-67D23684765B}"/>
                </a:ext>
              </a:extLst>
            </p:cNvPr>
            <p:cNvCxnSpPr>
              <a:cxnSpLocks/>
              <a:stCxn id="58" idx="3"/>
              <a:endCxn id="28" idx="1"/>
            </p:cNvCxnSpPr>
            <p:nvPr/>
          </p:nvCxnSpPr>
          <p:spPr>
            <a:xfrm flipV="1">
              <a:off x="3461809" y="4558713"/>
              <a:ext cx="825498" cy="399200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AA58616-4983-2986-EAC8-FF56FDA3597D}"/>
                </a:ext>
              </a:extLst>
            </p:cNvPr>
            <p:cNvCxnSpPr>
              <a:cxnSpLocks/>
            </p:cNvCxnSpPr>
            <p:nvPr/>
          </p:nvCxnSpPr>
          <p:spPr>
            <a:xfrm>
              <a:off x="4439707" y="4626431"/>
              <a:ext cx="0" cy="87255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DEC4E17-6713-138E-4323-B709694BF721}"/>
                </a:ext>
              </a:extLst>
            </p:cNvPr>
            <p:cNvSpPr/>
            <p:nvPr/>
          </p:nvSpPr>
          <p:spPr>
            <a:xfrm>
              <a:off x="1400881" y="5672054"/>
              <a:ext cx="2060928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 err="1"/>
                <a:t>Db</a:t>
              </a:r>
              <a:r>
                <a:rPr lang="sv-SE" sz="2700" kern="1200" dirty="0"/>
                <a:t> </a:t>
              </a:r>
              <a:r>
                <a:rPr lang="sv-SE" sz="2700" kern="1200" dirty="0" err="1"/>
                <a:t>mock</a:t>
              </a:r>
              <a:endParaRPr lang="en-US" sz="2700" kern="1200" dirty="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C3E1188-7D5F-D539-34C0-F387DD7A6DCD}"/>
                </a:ext>
              </a:extLst>
            </p:cNvPr>
            <p:cNvCxnSpPr>
              <a:cxnSpLocks/>
              <a:stCxn id="20" idx="6"/>
              <a:endCxn id="83" idx="3"/>
            </p:cNvCxnSpPr>
            <p:nvPr/>
          </p:nvCxnSpPr>
          <p:spPr>
            <a:xfrm flipH="1">
              <a:off x="3461809" y="5528552"/>
              <a:ext cx="940505" cy="219259"/>
            </a:xfrm>
            <a:prstGeom prst="straightConnector1">
              <a:avLst/>
            </a:prstGeom>
            <a:ln w="4445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7066-1802-5154-F9BF-F965D0BDB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7A425-890B-7814-759D-06BA74E5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D7B4C1-0D6B-6F40-2304-61490E73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377" y="54227"/>
            <a:ext cx="7783045" cy="1326514"/>
          </a:xfrm>
        </p:spPr>
        <p:txBody>
          <a:bodyPr/>
          <a:lstStyle/>
          <a:p>
            <a:r>
              <a:rPr lang="sv-SE" dirty="0"/>
              <a:t>testning med vertikal arkitektur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11F3FB8-18DF-8B0E-D5D9-5613B044ACFE}"/>
              </a:ext>
            </a:extLst>
          </p:cNvPr>
          <p:cNvSpPr/>
          <p:nvPr/>
        </p:nvSpPr>
        <p:spPr>
          <a:xfrm rot="5400000">
            <a:off x="2085214" y="3770641"/>
            <a:ext cx="2683259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accent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Fakturor</a:t>
            </a:r>
            <a:endParaRPr lang="en-US" sz="2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59827D-96C2-41B0-26FD-E2E152DA2C11}"/>
              </a:ext>
            </a:extLst>
          </p:cNvPr>
          <p:cNvSpPr/>
          <p:nvPr/>
        </p:nvSpPr>
        <p:spPr>
          <a:xfrm rot="5400000">
            <a:off x="4941509" y="3766131"/>
            <a:ext cx="2683258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Statistik</a:t>
            </a:r>
            <a:endParaRPr lang="en-US" sz="27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7F1795-4816-C944-96FB-A11D1B402192}"/>
              </a:ext>
            </a:extLst>
          </p:cNvPr>
          <p:cNvSpPr/>
          <p:nvPr/>
        </p:nvSpPr>
        <p:spPr>
          <a:xfrm rot="5400000">
            <a:off x="8128559" y="3726336"/>
            <a:ext cx="2612686" cy="797040"/>
          </a:xfrm>
          <a:custGeom>
            <a:avLst/>
            <a:gdLst>
              <a:gd name="connsiteX0" fmla="*/ 0 w 3385195"/>
              <a:gd name="connsiteY0" fmla="*/ 132843 h 797040"/>
              <a:gd name="connsiteX1" fmla="*/ 132843 w 3385195"/>
              <a:gd name="connsiteY1" fmla="*/ 0 h 797040"/>
              <a:gd name="connsiteX2" fmla="*/ 3252352 w 3385195"/>
              <a:gd name="connsiteY2" fmla="*/ 0 h 797040"/>
              <a:gd name="connsiteX3" fmla="*/ 3385195 w 3385195"/>
              <a:gd name="connsiteY3" fmla="*/ 132843 h 797040"/>
              <a:gd name="connsiteX4" fmla="*/ 3385195 w 3385195"/>
              <a:gd name="connsiteY4" fmla="*/ 664197 h 797040"/>
              <a:gd name="connsiteX5" fmla="*/ 3252352 w 3385195"/>
              <a:gd name="connsiteY5" fmla="*/ 797040 h 797040"/>
              <a:gd name="connsiteX6" fmla="*/ 132843 w 3385195"/>
              <a:gd name="connsiteY6" fmla="*/ 797040 h 797040"/>
              <a:gd name="connsiteX7" fmla="*/ 0 w 3385195"/>
              <a:gd name="connsiteY7" fmla="*/ 664197 h 797040"/>
              <a:gd name="connsiteX8" fmla="*/ 0 w 3385195"/>
              <a:gd name="connsiteY8" fmla="*/ 132843 h 79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5195" h="797040">
                <a:moveTo>
                  <a:pt x="0" y="132843"/>
                </a:moveTo>
                <a:cubicBezTo>
                  <a:pt x="0" y="59476"/>
                  <a:pt x="59476" y="0"/>
                  <a:pt x="132843" y="0"/>
                </a:cubicBezTo>
                <a:lnTo>
                  <a:pt x="3252352" y="0"/>
                </a:lnTo>
                <a:cubicBezTo>
                  <a:pt x="3325719" y="0"/>
                  <a:pt x="3385195" y="59476"/>
                  <a:pt x="3385195" y="132843"/>
                </a:cubicBezTo>
                <a:lnTo>
                  <a:pt x="3385195" y="664197"/>
                </a:lnTo>
                <a:cubicBezTo>
                  <a:pt x="3385195" y="737564"/>
                  <a:pt x="3325719" y="797040"/>
                  <a:pt x="3252352" y="797040"/>
                </a:cubicBezTo>
                <a:lnTo>
                  <a:pt x="132843" y="797040"/>
                </a:lnTo>
                <a:cubicBezTo>
                  <a:pt x="59476" y="797040"/>
                  <a:pt x="0" y="737564"/>
                  <a:pt x="0" y="664197"/>
                </a:cubicBezTo>
                <a:lnTo>
                  <a:pt x="0" y="13284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66860" tIns="38908" rIns="166860" bIns="38908" numCol="1" spcCol="1270" anchor="ctr" anchorCtr="0">
            <a:noAutofit/>
          </a:bodyPr>
          <a:lstStyle/>
          <a:p>
            <a:pPr marL="0" lvl="0" indent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700" kern="1200" dirty="0"/>
              <a:t>Rapporter</a:t>
            </a:r>
            <a:endParaRPr lang="en-US" sz="2700" kern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F4C373-EA40-0E59-7570-FD60A677E51F}"/>
              </a:ext>
            </a:extLst>
          </p:cNvPr>
          <p:cNvGrpSpPr/>
          <p:nvPr/>
        </p:nvGrpSpPr>
        <p:grpSpPr>
          <a:xfrm>
            <a:off x="986970" y="1922973"/>
            <a:ext cx="2432839" cy="900048"/>
            <a:chOff x="986970" y="1922973"/>
            <a:chExt cx="2432839" cy="90004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52ABBA-D862-51F3-419C-90B2DBF8638A}"/>
                </a:ext>
              </a:extLst>
            </p:cNvPr>
            <p:cNvSpPr/>
            <p:nvPr/>
          </p:nvSpPr>
          <p:spPr>
            <a:xfrm>
              <a:off x="986970" y="1922973"/>
              <a:ext cx="1965919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Test </a:t>
              </a:r>
              <a:r>
                <a:rPr lang="sv-SE" sz="2700" kern="1200" dirty="0" err="1"/>
                <a:t>fakt</a:t>
              </a:r>
              <a:endParaRPr lang="en-US" sz="2700" kern="1200" dirty="0"/>
            </a:p>
          </p:txBody>
        </p: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D3C9F1E-093E-5E0F-6C4A-FB3C69D5B900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2952889" y="2301750"/>
              <a:ext cx="466920" cy="5212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89A0D3-C001-E3CF-61E0-F75AC8C8D949}"/>
              </a:ext>
            </a:extLst>
          </p:cNvPr>
          <p:cNvGrpSpPr/>
          <p:nvPr/>
        </p:nvGrpSpPr>
        <p:grpSpPr>
          <a:xfrm>
            <a:off x="3850299" y="1927483"/>
            <a:ext cx="2432839" cy="900048"/>
            <a:chOff x="3850299" y="1927483"/>
            <a:chExt cx="2432839" cy="90004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9227454-4B3A-5B7D-3576-378CD3ADBDB4}"/>
                </a:ext>
              </a:extLst>
            </p:cNvPr>
            <p:cNvSpPr/>
            <p:nvPr/>
          </p:nvSpPr>
          <p:spPr>
            <a:xfrm>
              <a:off x="3850299" y="1927483"/>
              <a:ext cx="1965919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Test stat</a:t>
              </a:r>
              <a:endParaRPr lang="en-US" sz="2700" kern="1200" dirty="0"/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D9B3D5E9-FFA7-F151-900F-6C2DFE704872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>
              <a:off x="5816218" y="2306260"/>
              <a:ext cx="466920" cy="5212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613977-27EB-8D15-BF08-36E3BB204246}"/>
              </a:ext>
            </a:extLst>
          </p:cNvPr>
          <p:cNvGrpSpPr/>
          <p:nvPr/>
        </p:nvGrpSpPr>
        <p:grpSpPr>
          <a:xfrm>
            <a:off x="7002063" y="1922973"/>
            <a:ext cx="2432839" cy="900048"/>
            <a:chOff x="7002063" y="1922973"/>
            <a:chExt cx="2432839" cy="900048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8949341-500C-7884-FE64-AD96FEE38CD9}"/>
                </a:ext>
              </a:extLst>
            </p:cNvPr>
            <p:cNvSpPr/>
            <p:nvPr/>
          </p:nvSpPr>
          <p:spPr>
            <a:xfrm>
              <a:off x="7002063" y="1922973"/>
              <a:ext cx="1965919" cy="454534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Test rapp</a:t>
              </a:r>
              <a:endParaRPr lang="en-US" sz="2700" kern="1200" dirty="0"/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007D9341-143D-B5FC-1649-5352848210FD}"/>
                </a:ext>
              </a:extLst>
            </p:cNvPr>
            <p:cNvCxnSpPr>
              <a:cxnSpLocks/>
              <a:stCxn id="81" idx="4"/>
            </p:cNvCxnSpPr>
            <p:nvPr/>
          </p:nvCxnSpPr>
          <p:spPr>
            <a:xfrm>
              <a:off x="8967982" y="2301750"/>
              <a:ext cx="466920" cy="52127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5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ED84C-D3AB-B2B7-9001-83D0412D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91BB-22FE-4BB6-0E5E-203BEBBF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MODULER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3FF0B-FBF9-CB3A-90AB-EC92FEDE4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 err="1"/>
              <a:t>att</a:t>
            </a:r>
            <a:r>
              <a:rPr lang="en-US" i="1" dirty="0"/>
              <a:t> </a:t>
            </a:r>
            <a:r>
              <a:rPr lang="en-US" i="1" dirty="0" err="1"/>
              <a:t>inte</a:t>
            </a:r>
            <a:r>
              <a:rPr lang="en-US" i="1" dirty="0"/>
              <a:t> </a:t>
            </a:r>
            <a:r>
              <a:rPr lang="en-US" i="1" dirty="0" err="1"/>
              <a:t>skapa</a:t>
            </a:r>
            <a:r>
              <a:rPr lang="en-US" i="1" dirty="0"/>
              <a:t> </a:t>
            </a:r>
            <a:r>
              <a:rPr lang="en-US" i="1" dirty="0" err="1"/>
              <a:t>oreda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6516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19A9EE-DE36-5463-4560-D0810BD6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sv-SE" dirty="0"/>
              <a:t>modulteori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4C5AD10-DC4D-A933-5EB5-0EBCDF4BFC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r>
              <a:rPr lang="sv-SE" dirty="0"/>
              <a:t>En applikation delas upp i moduler</a:t>
            </a:r>
          </a:p>
          <a:p>
            <a:r>
              <a:rPr lang="sv-SE" dirty="0"/>
              <a:t>Komplexitet bekämpas med </a:t>
            </a:r>
            <a:r>
              <a:rPr lang="sv-SE" dirty="0" err="1"/>
              <a:t>modularitet</a:t>
            </a:r>
            <a:endParaRPr lang="en-US" dirty="0"/>
          </a:p>
          <a:p>
            <a:r>
              <a:rPr lang="en-US" dirty="0" err="1"/>
              <a:t>Relationer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moduler</a:t>
            </a:r>
            <a:r>
              <a:rPr lang="en-US" dirty="0"/>
              <a:t> </a:t>
            </a:r>
            <a:r>
              <a:rPr lang="en-US" dirty="0" err="1"/>
              <a:t>ökar</a:t>
            </a:r>
            <a:r>
              <a:rPr lang="en-US" dirty="0"/>
              <a:t> </a:t>
            </a:r>
            <a:r>
              <a:rPr lang="en-US" dirty="0" err="1"/>
              <a:t>komplexiteten</a:t>
            </a:r>
            <a:endParaRPr lang="en-US" dirty="0"/>
          </a:p>
          <a:p>
            <a:r>
              <a:rPr lang="en-US" dirty="0" err="1"/>
              <a:t>Ensamma</a:t>
            </a:r>
            <a:r>
              <a:rPr lang="en-US" dirty="0"/>
              <a:t> </a:t>
            </a:r>
            <a:r>
              <a:rPr lang="en-US" dirty="0" err="1"/>
              <a:t>moduler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lyckliga</a:t>
            </a:r>
            <a:r>
              <a:rPr lang="en-US" dirty="0"/>
              <a:t> </a:t>
            </a:r>
            <a:r>
              <a:rPr lang="en-US" dirty="0" err="1"/>
              <a:t>moduler</a:t>
            </a:r>
            <a:endParaRPr lang="en-US" dirty="0"/>
          </a:p>
          <a:p>
            <a:r>
              <a:rPr lang="en-US" dirty="0" err="1"/>
              <a:t>Moduler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hård</a:t>
            </a:r>
            <a:r>
              <a:rPr lang="en-US" dirty="0"/>
              <a:t> </a:t>
            </a:r>
            <a:r>
              <a:rPr lang="en-US" dirty="0" err="1"/>
              <a:t>kärna</a:t>
            </a:r>
            <a:r>
              <a:rPr lang="en-US" dirty="0"/>
              <a:t> och </a:t>
            </a:r>
            <a:r>
              <a:rPr lang="en-US" dirty="0" err="1"/>
              <a:t>lösa</a:t>
            </a:r>
            <a:r>
              <a:rPr lang="en-US" dirty="0"/>
              <a:t> </a:t>
            </a:r>
            <a:r>
              <a:rPr lang="en-US" dirty="0" err="1"/>
              <a:t>relationer</a:t>
            </a:r>
            <a:endParaRPr lang="en-US" dirty="0"/>
          </a:p>
          <a:p>
            <a:endParaRPr lang="sv-SE" dirty="0"/>
          </a:p>
        </p:txBody>
      </p:sp>
      <p:pic>
        <p:nvPicPr>
          <p:cNvPr id="17" name="Picture Placeholder 16" descr="A group of people smiling and holding cups of coffee&#10;&#10;Description automatically generated">
            <a:extLst>
              <a:ext uri="{FF2B5EF4-FFF2-40B4-BE49-F238E27FC236}">
                <a16:creationId xmlns:a16="http://schemas.microsoft.com/office/drawing/2014/main" id="{8EC7A6FD-F7AC-19D0-E5BC-08B1E6E7140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b="24549"/>
          <a:stretch/>
        </p:blipFill>
        <p:spPr>
          <a:xfrm>
            <a:off x="6410644" y="2073275"/>
            <a:ext cx="4887594" cy="3687763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60" y="702756"/>
            <a:ext cx="7485392" cy="681421"/>
          </a:xfrm>
        </p:spPr>
        <p:txBody>
          <a:bodyPr anchor="b">
            <a:normAutofit/>
          </a:bodyPr>
          <a:lstStyle/>
          <a:p>
            <a:r>
              <a:rPr lang="en-ZA" dirty="0"/>
              <a:t>thomas golden rules for cohesion</a:t>
            </a:r>
          </a:p>
        </p:txBody>
      </p:sp>
      <p:pic>
        <p:nvPicPr>
          <p:cNvPr id="6" name="Picture 5" descr="A person standing in front of a christmas tree&#10;&#10;Description automatically generated">
            <a:extLst>
              <a:ext uri="{FF2B5EF4-FFF2-40B4-BE49-F238E27FC236}">
                <a16:creationId xmlns:a16="http://schemas.microsoft.com/office/drawing/2014/main" id="{21F72635-6332-8E48-8C24-45E546D3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719" b="-4"/>
          <a:stretch/>
        </p:blipFill>
        <p:spPr>
          <a:xfrm>
            <a:off x="911352" y="818633"/>
            <a:ext cx="3144837" cy="3687763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28899" y="1750503"/>
            <a:ext cx="6192838" cy="1824022"/>
          </a:xfrm>
          <a:ln w="38100">
            <a:solidFill>
              <a:schemeClr val="accent5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Det </a:t>
            </a:r>
            <a:r>
              <a:rPr lang="en-US" dirty="0" err="1">
                <a:latin typeface="Avenir Next LT Pro" panose="020B0504020202020204" pitchFamily="34" charset="0"/>
              </a:rPr>
              <a:t>som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hör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ihop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</a:rPr>
              <a:t>skall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sitta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ihop</a:t>
            </a:r>
            <a:endParaRPr lang="en-US" dirty="0">
              <a:latin typeface="Avenir Next LT Pro" panose="020B0504020202020204" pitchFamily="34" charset="0"/>
            </a:endParaRPr>
          </a:p>
          <a:p>
            <a:pPr algn="ctr"/>
            <a:r>
              <a:rPr lang="en-US" dirty="0">
                <a:latin typeface="Avenir Next LT Pro" panose="020B0504020202020204" pitchFamily="34" charset="0"/>
              </a:rPr>
              <a:t>Det </a:t>
            </a:r>
            <a:r>
              <a:rPr lang="en-US" dirty="0" err="1">
                <a:latin typeface="Avenir Next LT Pro" panose="020B0504020202020204" pitchFamily="34" charset="0"/>
              </a:rPr>
              <a:t>som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</a:rPr>
              <a:t>inte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hör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ihop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</a:rPr>
              <a:t>skall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b="1" dirty="0" err="1">
                <a:latin typeface="Avenir Next LT Pro" panose="020B0504020202020204" pitchFamily="34" charset="0"/>
              </a:rPr>
              <a:t>inte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sitta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dirty="0" err="1">
                <a:latin typeface="Avenir Next LT Pro" panose="020B0504020202020204" pitchFamily="34" charset="0"/>
              </a:rPr>
              <a:t>ihop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245503-6442-672A-F479-6C49A2EB6539}"/>
              </a:ext>
            </a:extLst>
          </p:cNvPr>
          <p:cNvSpPr txBox="1">
            <a:spLocks/>
          </p:cNvSpPr>
          <p:nvPr/>
        </p:nvSpPr>
        <p:spPr>
          <a:xfrm>
            <a:off x="567606" y="4854785"/>
            <a:ext cx="3832328" cy="681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 err="1"/>
              <a:t>ingen</a:t>
            </a:r>
            <a:r>
              <a:rPr lang="en-ZA" dirty="0"/>
              <a:t> </a:t>
            </a:r>
            <a:r>
              <a:rPr lang="en-ZA" dirty="0" err="1"/>
              <a:t>vill</a:t>
            </a:r>
            <a:r>
              <a:rPr lang="en-ZA" dirty="0"/>
              <a:t> </a:t>
            </a:r>
            <a:r>
              <a:rPr lang="en-ZA" dirty="0" err="1"/>
              <a:t>veta</a:t>
            </a:r>
            <a:r>
              <a:rPr lang="en-ZA" dirty="0"/>
              <a:t> </a:t>
            </a:r>
          </a:p>
          <a:p>
            <a:pPr algn="ctr">
              <a:lnSpc>
                <a:spcPct val="120000"/>
              </a:lnSpc>
            </a:pPr>
            <a:r>
              <a:rPr lang="en-ZA" dirty="0"/>
              <a:t>var du </a:t>
            </a:r>
            <a:r>
              <a:rPr lang="en-ZA" dirty="0" err="1"/>
              <a:t>köpt</a:t>
            </a:r>
            <a:r>
              <a:rPr lang="en-ZA" dirty="0"/>
              <a:t> din </a:t>
            </a:r>
            <a:r>
              <a:rPr lang="en-ZA" dirty="0" err="1"/>
              <a:t>tröja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Horisontell</a:t>
            </a:r>
            <a:r>
              <a:rPr lang="en-US" dirty="0"/>
              <a:t> </a:t>
            </a:r>
            <a:r>
              <a:rPr lang="en-US" dirty="0" err="1"/>
              <a:t>skiktning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B3B6A6F-19C3-2429-5336-70D4027A0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004356"/>
              </p:ext>
            </p:extLst>
          </p:nvPr>
        </p:nvGraphicFramePr>
        <p:xfrm>
          <a:off x="1260007" y="2024077"/>
          <a:ext cx="4835994" cy="359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Tack för </a:t>
            </a:r>
            <a:r>
              <a:rPr lang="en-US" dirty="0" err="1"/>
              <a:t>mig</a:t>
            </a:r>
            <a:r>
              <a:rPr lang="en-US"/>
              <a:t> </a:t>
            </a:r>
            <a:br>
              <a:rPr lang="en-US"/>
            </a:br>
            <a:r>
              <a:rPr lang="en-US"/>
              <a:t>god </a:t>
            </a:r>
            <a:r>
              <a:rPr lang="en-US" dirty="0" err="1"/>
              <a:t>jul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Thomas Björk</a:t>
            </a:r>
          </a:p>
          <a:p>
            <a:r>
              <a:rPr lang="en-US" dirty="0">
                <a:hlinkClick r:id="rId2"/>
              </a:rPr>
              <a:t>thomas.bjork@outlook.com</a:t>
            </a:r>
            <a:endParaRPr lang="en-US" dirty="0"/>
          </a:p>
          <a:p>
            <a:r>
              <a:rPr lang="en-US" dirty="0"/>
              <a:t>0763 917 918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FC81-56D3-8EB1-7A3F-58A9E6E0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C77A-DBCC-52B2-5D6A-8A3A77DC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Vertikal</a:t>
            </a:r>
            <a:r>
              <a:rPr lang="en-US" dirty="0"/>
              <a:t> </a:t>
            </a:r>
            <a:r>
              <a:rPr lang="en-US" dirty="0" err="1"/>
              <a:t>skiktning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D04F5-F9D6-8C98-897D-9FD3AF87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B76185-1360-34CB-C73C-960A5EF2FE64}"/>
              </a:ext>
            </a:extLst>
          </p:cNvPr>
          <p:cNvGrpSpPr/>
          <p:nvPr/>
        </p:nvGrpSpPr>
        <p:grpSpPr>
          <a:xfrm rot="16200000">
            <a:off x="1254205" y="2058646"/>
            <a:ext cx="4046736" cy="3528362"/>
            <a:chOff x="2049264" y="2058646"/>
            <a:chExt cx="4046736" cy="35283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98713E-5A1C-87E0-1D55-BB7AF3BFB383}"/>
                </a:ext>
              </a:extLst>
            </p:cNvPr>
            <p:cNvSpPr/>
            <p:nvPr/>
          </p:nvSpPr>
          <p:spPr>
            <a:xfrm>
              <a:off x="2049264" y="2457168"/>
              <a:ext cx="4046736" cy="680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0963A7-B11B-971A-B54E-0BF0E3808A31}"/>
                </a:ext>
              </a:extLst>
            </p:cNvPr>
            <p:cNvSpPr/>
            <p:nvPr/>
          </p:nvSpPr>
          <p:spPr>
            <a:xfrm rot="10800000">
              <a:off x="2459750" y="2058646"/>
              <a:ext cx="3385195" cy="797040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4"/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Fakturor</a:t>
              </a:r>
              <a:endParaRPr lang="en-US" sz="2700" kern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1E78F6-6FD3-83A9-6959-006867A735F8}"/>
                </a:ext>
              </a:extLst>
            </p:cNvPr>
            <p:cNvSpPr/>
            <p:nvPr/>
          </p:nvSpPr>
          <p:spPr>
            <a:xfrm>
              <a:off x="2049264" y="3681887"/>
              <a:ext cx="4046736" cy="680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609732E-949F-B32F-4016-378A4E47945A}"/>
                </a:ext>
              </a:extLst>
            </p:cNvPr>
            <p:cNvSpPr/>
            <p:nvPr/>
          </p:nvSpPr>
          <p:spPr>
            <a:xfrm rot="10800000">
              <a:off x="2459750" y="3283366"/>
              <a:ext cx="3385195" cy="797040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Statistik</a:t>
              </a:r>
              <a:endParaRPr lang="en-US" sz="2700" kern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D6BE6E-E9F5-120A-AFA7-4CA25BB0AA1D}"/>
                </a:ext>
              </a:extLst>
            </p:cNvPr>
            <p:cNvSpPr/>
            <p:nvPr/>
          </p:nvSpPr>
          <p:spPr>
            <a:xfrm>
              <a:off x="2049264" y="4906608"/>
              <a:ext cx="4046736" cy="6804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3B7F05-4453-D784-E088-D1E65E1F9B57}"/>
                </a:ext>
              </a:extLst>
            </p:cNvPr>
            <p:cNvSpPr/>
            <p:nvPr/>
          </p:nvSpPr>
          <p:spPr>
            <a:xfrm rot="10800000">
              <a:off x="2459750" y="4508086"/>
              <a:ext cx="3385195" cy="797040"/>
            </a:xfrm>
            <a:custGeom>
              <a:avLst/>
              <a:gdLst>
                <a:gd name="connsiteX0" fmla="*/ 0 w 3385195"/>
                <a:gd name="connsiteY0" fmla="*/ 132843 h 797040"/>
                <a:gd name="connsiteX1" fmla="*/ 132843 w 3385195"/>
                <a:gd name="connsiteY1" fmla="*/ 0 h 797040"/>
                <a:gd name="connsiteX2" fmla="*/ 3252352 w 3385195"/>
                <a:gd name="connsiteY2" fmla="*/ 0 h 797040"/>
                <a:gd name="connsiteX3" fmla="*/ 3385195 w 3385195"/>
                <a:gd name="connsiteY3" fmla="*/ 132843 h 797040"/>
                <a:gd name="connsiteX4" fmla="*/ 3385195 w 3385195"/>
                <a:gd name="connsiteY4" fmla="*/ 664197 h 797040"/>
                <a:gd name="connsiteX5" fmla="*/ 3252352 w 3385195"/>
                <a:gd name="connsiteY5" fmla="*/ 797040 h 797040"/>
                <a:gd name="connsiteX6" fmla="*/ 132843 w 3385195"/>
                <a:gd name="connsiteY6" fmla="*/ 797040 h 797040"/>
                <a:gd name="connsiteX7" fmla="*/ 0 w 3385195"/>
                <a:gd name="connsiteY7" fmla="*/ 664197 h 797040"/>
                <a:gd name="connsiteX8" fmla="*/ 0 w 3385195"/>
                <a:gd name="connsiteY8" fmla="*/ 132843 h 79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5195" h="797040">
                  <a:moveTo>
                    <a:pt x="0" y="132843"/>
                  </a:moveTo>
                  <a:cubicBezTo>
                    <a:pt x="0" y="59476"/>
                    <a:pt x="59476" y="0"/>
                    <a:pt x="132843" y="0"/>
                  </a:cubicBezTo>
                  <a:lnTo>
                    <a:pt x="3252352" y="0"/>
                  </a:lnTo>
                  <a:cubicBezTo>
                    <a:pt x="3325719" y="0"/>
                    <a:pt x="3385195" y="59476"/>
                    <a:pt x="3385195" y="132843"/>
                  </a:cubicBezTo>
                  <a:lnTo>
                    <a:pt x="3385195" y="664197"/>
                  </a:lnTo>
                  <a:cubicBezTo>
                    <a:pt x="3385195" y="737564"/>
                    <a:pt x="3325719" y="797040"/>
                    <a:pt x="3252352" y="797040"/>
                  </a:cubicBezTo>
                  <a:lnTo>
                    <a:pt x="132843" y="797040"/>
                  </a:lnTo>
                  <a:cubicBezTo>
                    <a:pt x="59476" y="797040"/>
                    <a:pt x="0" y="737564"/>
                    <a:pt x="0" y="664197"/>
                  </a:cubicBezTo>
                  <a:lnTo>
                    <a:pt x="0" y="13284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6860" tIns="38908" rIns="166860" bIns="38908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v-SE" sz="2700" kern="1200" dirty="0"/>
                <a:t>Rapporter</a:t>
              </a:r>
              <a:endParaRPr lang="en-US" sz="2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477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1251422"/>
          </a:xfrm>
        </p:spPr>
        <p:txBody>
          <a:bodyPr/>
          <a:lstStyle/>
          <a:p>
            <a:r>
              <a:rPr lang="en-US" dirty="0"/>
              <a:t>Scrum - </a:t>
            </a:r>
            <a:r>
              <a:rPr lang="en-US" dirty="0" err="1"/>
              <a:t>snabbkurs</a:t>
            </a:r>
            <a:endParaRPr lang="en-US" dirty="0"/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" r="18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AD3067F-757C-48F3-121B-C8E2C231EAB6}"/>
              </a:ext>
            </a:extLst>
          </p:cNvPr>
          <p:cNvSpPr/>
          <p:nvPr/>
        </p:nvSpPr>
        <p:spPr>
          <a:xfrm>
            <a:off x="823616" y="3282364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524038-9FFD-422D-97C5-5F6D6D915892}"/>
              </a:ext>
            </a:extLst>
          </p:cNvPr>
          <p:cNvSpPr/>
          <p:nvPr/>
        </p:nvSpPr>
        <p:spPr>
          <a:xfrm>
            <a:off x="3042076" y="3282364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Statistik</a:t>
            </a:r>
            <a:endParaRPr lang="en-US" sz="23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1C41BC-3FC6-0870-56ED-971A9297C9A3}"/>
              </a:ext>
            </a:extLst>
          </p:cNvPr>
          <p:cNvSpPr/>
          <p:nvPr/>
        </p:nvSpPr>
        <p:spPr>
          <a:xfrm>
            <a:off x="5260536" y="3282364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Rapporter</a:t>
            </a:r>
            <a:endParaRPr lang="en-US" sz="2300" kern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8775C6-13C5-1EE7-C29D-38DBA58D7C55}"/>
              </a:ext>
            </a:extLst>
          </p:cNvPr>
          <p:cNvGrpSpPr/>
          <p:nvPr/>
        </p:nvGrpSpPr>
        <p:grpSpPr>
          <a:xfrm>
            <a:off x="1119633" y="2142309"/>
            <a:ext cx="1684527" cy="3413760"/>
            <a:chOff x="1119633" y="2142309"/>
            <a:chExt cx="1684527" cy="341376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431116B-8ABE-61A3-580A-B1DF06BA26D9}"/>
                </a:ext>
              </a:extLst>
            </p:cNvPr>
            <p:cNvCxnSpPr/>
            <p:nvPr/>
          </p:nvCxnSpPr>
          <p:spPr>
            <a:xfrm>
              <a:off x="2804160" y="2142309"/>
              <a:ext cx="0" cy="3413760"/>
            </a:xfrm>
            <a:prstGeom prst="line">
              <a:avLst/>
            </a:prstGeom>
            <a:ln w="444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49B681-B6DC-E561-1F2B-0A521FB4CB20}"/>
                </a:ext>
              </a:extLst>
            </p:cNvPr>
            <p:cNvSpPr txBox="1"/>
            <p:nvPr/>
          </p:nvSpPr>
          <p:spPr>
            <a:xfrm>
              <a:off x="1119633" y="504226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Sprint 1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6754F8-C03D-D72E-7E10-D959657E7F50}"/>
              </a:ext>
            </a:extLst>
          </p:cNvPr>
          <p:cNvGrpSpPr/>
          <p:nvPr/>
        </p:nvGrpSpPr>
        <p:grpSpPr>
          <a:xfrm>
            <a:off x="3338093" y="2142309"/>
            <a:ext cx="1604021" cy="3413760"/>
            <a:chOff x="3338093" y="2142309"/>
            <a:chExt cx="1604021" cy="34137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A25E62-CFCD-0F5F-E3D2-468518D7F0E6}"/>
                </a:ext>
              </a:extLst>
            </p:cNvPr>
            <p:cNvCxnSpPr/>
            <p:nvPr/>
          </p:nvCxnSpPr>
          <p:spPr>
            <a:xfrm>
              <a:off x="4942114" y="2142309"/>
              <a:ext cx="0" cy="3413760"/>
            </a:xfrm>
            <a:prstGeom prst="line">
              <a:avLst/>
            </a:prstGeom>
            <a:ln w="444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65F20-3CD4-0320-F8BD-FEC6874C0B63}"/>
                </a:ext>
              </a:extLst>
            </p:cNvPr>
            <p:cNvSpPr txBox="1"/>
            <p:nvPr/>
          </p:nvSpPr>
          <p:spPr>
            <a:xfrm>
              <a:off x="3338093" y="504226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Sprint 2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3F7317-9E2C-8606-B3D3-7A7AE1940D99}"/>
              </a:ext>
            </a:extLst>
          </p:cNvPr>
          <p:cNvGrpSpPr/>
          <p:nvPr/>
        </p:nvGrpSpPr>
        <p:grpSpPr>
          <a:xfrm>
            <a:off x="5553557" y="2142309"/>
            <a:ext cx="1604021" cy="3413760"/>
            <a:chOff x="3338093" y="2142309"/>
            <a:chExt cx="1604021" cy="341376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D7A20C-436F-21DF-F297-2FBA7206C4FB}"/>
                </a:ext>
              </a:extLst>
            </p:cNvPr>
            <p:cNvCxnSpPr/>
            <p:nvPr/>
          </p:nvCxnSpPr>
          <p:spPr>
            <a:xfrm>
              <a:off x="4942114" y="2142309"/>
              <a:ext cx="0" cy="3413760"/>
            </a:xfrm>
            <a:prstGeom prst="line">
              <a:avLst/>
            </a:prstGeom>
            <a:ln w="444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21021E-0848-5385-7D5E-62F1408AB07C}"/>
                </a:ext>
              </a:extLst>
            </p:cNvPr>
            <p:cNvSpPr txBox="1"/>
            <p:nvPr/>
          </p:nvSpPr>
          <p:spPr>
            <a:xfrm>
              <a:off x="3338093" y="504226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Sprint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/>
              <a:t>Horisontell</a:t>
            </a:r>
            <a:r>
              <a:rPr lang="en-US" dirty="0"/>
              <a:t> </a:t>
            </a:r>
            <a:r>
              <a:rPr lang="en-US" dirty="0" err="1"/>
              <a:t>skiktning</a:t>
            </a:r>
            <a:r>
              <a:rPr lang="en-US" dirty="0"/>
              <a:t> med scrum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BD697F-3D6D-9623-5E27-690F42249DD7}"/>
              </a:ext>
            </a:extLst>
          </p:cNvPr>
          <p:cNvSpPr/>
          <p:nvPr/>
        </p:nvSpPr>
        <p:spPr>
          <a:xfrm>
            <a:off x="911352" y="2024077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C68749-F47D-32E7-4ADE-6E02F77BBF52}"/>
              </a:ext>
            </a:extLst>
          </p:cNvPr>
          <p:cNvSpPr/>
          <p:nvPr/>
        </p:nvSpPr>
        <p:spPr>
          <a:xfrm>
            <a:off x="911352" y="3407772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Statistik</a:t>
            </a:r>
            <a:endParaRPr lang="en-US" sz="23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195E3A5-21E0-3C5E-42E8-903AB28F8EEE}"/>
              </a:ext>
            </a:extLst>
          </p:cNvPr>
          <p:cNvSpPr/>
          <p:nvPr/>
        </p:nvSpPr>
        <p:spPr>
          <a:xfrm>
            <a:off x="911352" y="4781536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Rapporter</a:t>
            </a:r>
            <a:endParaRPr lang="en-US" sz="2300" kern="1200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1280D41-5BDC-6910-EE97-FEC1444A8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74527"/>
              </p:ext>
            </p:extLst>
          </p:nvPr>
        </p:nvGraphicFramePr>
        <p:xfrm>
          <a:off x="4238338" y="2138492"/>
          <a:ext cx="4835994" cy="359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9D5C7098-FEE5-8D78-78E1-AB6D568AD82D}"/>
              </a:ext>
            </a:extLst>
          </p:cNvPr>
          <p:cNvGrpSpPr/>
          <p:nvPr/>
        </p:nvGrpSpPr>
        <p:grpSpPr>
          <a:xfrm>
            <a:off x="2485426" y="2473234"/>
            <a:ext cx="2748425" cy="2647406"/>
            <a:chOff x="2485426" y="2473234"/>
            <a:chExt cx="2748425" cy="264740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E4A1FF-1BDB-7201-E311-8804345DC7AE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66" y="2473234"/>
              <a:ext cx="2737885" cy="15240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C4B138F-5678-7BC6-17E8-22BC49317A67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26" y="2473234"/>
              <a:ext cx="2670048" cy="139337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DABA8BD-0C30-6413-B424-36208F7379F3}"/>
                </a:ext>
              </a:extLst>
            </p:cNvPr>
            <p:cNvCxnSpPr>
              <a:cxnSpLocks/>
            </p:cNvCxnSpPr>
            <p:nvPr/>
          </p:nvCxnSpPr>
          <p:spPr>
            <a:xfrm>
              <a:off x="2485426" y="2473234"/>
              <a:ext cx="2680588" cy="264740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37C21-B70D-8ADF-C283-8DB5AC7C9541}"/>
              </a:ext>
            </a:extLst>
          </p:cNvPr>
          <p:cNvGrpSpPr/>
          <p:nvPr/>
        </p:nvGrpSpPr>
        <p:grpSpPr>
          <a:xfrm>
            <a:off x="2495966" y="2560320"/>
            <a:ext cx="3330068" cy="2712720"/>
            <a:chOff x="2495966" y="2560320"/>
            <a:chExt cx="3330068" cy="271272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325523C-E5C0-14B4-352C-AC0003FDA666}"/>
                </a:ext>
              </a:extLst>
            </p:cNvPr>
            <p:cNvCxnSpPr>
              <a:cxnSpLocks/>
            </p:cNvCxnSpPr>
            <p:nvPr/>
          </p:nvCxnSpPr>
          <p:spPr>
            <a:xfrm>
              <a:off x="2506506" y="3866606"/>
              <a:ext cx="2811908" cy="140643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1894087-A6E4-21F5-BE9D-9F5BDC757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95966" y="3852236"/>
              <a:ext cx="333006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5F24DA-3070-8A8B-4EB2-7D5569C90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506" y="2560320"/>
              <a:ext cx="3197608" cy="129191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D6CAB8-6F9E-8DD6-E588-26680562DC69}"/>
              </a:ext>
            </a:extLst>
          </p:cNvPr>
          <p:cNvGrpSpPr/>
          <p:nvPr/>
        </p:nvGrpSpPr>
        <p:grpSpPr>
          <a:xfrm>
            <a:off x="2485426" y="2560320"/>
            <a:ext cx="4422960" cy="2712720"/>
            <a:chOff x="2485426" y="2560320"/>
            <a:chExt cx="4422960" cy="271272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2906BE7-5381-F3C3-A48C-47FD8EC72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46" y="2560320"/>
              <a:ext cx="4066634" cy="271272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713AFBE-D6B1-D823-BF15-F26554B26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46" y="3852236"/>
              <a:ext cx="4223042" cy="142080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E05BC5-CFB9-220A-7A92-EC844A0A0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426" y="5093208"/>
              <a:ext cx="4422960" cy="17983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19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F8940-B7F7-9581-7D92-D1C62D4D5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6852-A1E0-5343-0B69-E4B48941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dirty="0" err="1"/>
              <a:t>vertikal</a:t>
            </a:r>
            <a:r>
              <a:rPr lang="en-US" dirty="0"/>
              <a:t> </a:t>
            </a:r>
            <a:r>
              <a:rPr lang="en-US" dirty="0" err="1"/>
              <a:t>skiktning</a:t>
            </a:r>
            <a:r>
              <a:rPr lang="en-US" dirty="0"/>
              <a:t> med scrum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383CB-6595-2652-4BD0-A2BE1B8F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3EE6A6A-2776-3C82-E293-B14F70A09CB6}"/>
              </a:ext>
            </a:extLst>
          </p:cNvPr>
          <p:cNvSpPr/>
          <p:nvPr/>
        </p:nvSpPr>
        <p:spPr>
          <a:xfrm>
            <a:off x="1454069" y="2024077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9A28E6-5954-BC77-0650-ED6FC50E9EFA}"/>
              </a:ext>
            </a:extLst>
          </p:cNvPr>
          <p:cNvSpPr/>
          <p:nvPr/>
        </p:nvSpPr>
        <p:spPr>
          <a:xfrm>
            <a:off x="4177066" y="2024077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Statistik</a:t>
            </a:r>
            <a:endParaRPr lang="en-US" sz="23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5B4D84E-7B44-F71C-859D-A3479EB23955}"/>
              </a:ext>
            </a:extLst>
          </p:cNvPr>
          <p:cNvSpPr/>
          <p:nvPr/>
        </p:nvSpPr>
        <p:spPr>
          <a:xfrm>
            <a:off x="6900063" y="2024077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kern="1200" dirty="0"/>
              <a:t>Rapporter</a:t>
            </a:r>
            <a:endParaRPr lang="en-US" sz="2300" kern="1200" dirty="0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0C3D30E4-56A8-F568-4B68-E1D8174103F5}"/>
              </a:ext>
            </a:extLst>
          </p:cNvPr>
          <p:cNvGrpSpPr/>
          <p:nvPr/>
        </p:nvGrpSpPr>
        <p:grpSpPr>
          <a:xfrm>
            <a:off x="7248300" y="2974845"/>
            <a:ext cx="1078922" cy="3271777"/>
            <a:chOff x="7248300" y="2974845"/>
            <a:chExt cx="1078922" cy="32717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C3AB89-B81B-BA18-D358-DF47020A615E}"/>
                </a:ext>
              </a:extLst>
            </p:cNvPr>
            <p:cNvGrpSpPr/>
            <p:nvPr/>
          </p:nvGrpSpPr>
          <p:grpSpPr>
            <a:xfrm>
              <a:off x="7248300" y="3375272"/>
              <a:ext cx="1078922" cy="2871350"/>
              <a:chOff x="5654632" y="3235134"/>
              <a:chExt cx="1078922" cy="28713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61C3B1-316B-CFBD-4CC1-BFA6ADD88896}"/>
                  </a:ext>
                </a:extLst>
              </p:cNvPr>
              <p:cNvSpPr/>
              <p:nvPr/>
            </p:nvSpPr>
            <p:spPr>
              <a:xfrm rot="16200000">
                <a:off x="4957679" y="4330609"/>
                <a:ext cx="2871350" cy="680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77A756-6CF2-023F-B1C6-EF5F2FF88418}"/>
                  </a:ext>
                </a:extLst>
              </p:cNvPr>
              <p:cNvSpPr/>
              <p:nvPr/>
            </p:nvSpPr>
            <p:spPr>
              <a:xfrm rot="5400000">
                <a:off x="4852174" y="4215727"/>
                <a:ext cx="2401955" cy="797040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sv-SE" sz="2700" kern="1200" dirty="0"/>
                  <a:t>Rapporter</a:t>
                </a:r>
                <a:endParaRPr lang="en-US" sz="2700" kern="1200" dirty="0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5C8B44-A7C2-4B9D-45D4-6B1A047C3A4D}"/>
                </a:ext>
              </a:extLst>
            </p:cNvPr>
            <p:cNvCxnSpPr>
              <a:cxnSpLocks/>
            </p:cNvCxnSpPr>
            <p:nvPr/>
          </p:nvCxnSpPr>
          <p:spPr>
            <a:xfrm>
              <a:off x="7646819" y="2974845"/>
              <a:ext cx="0" cy="578562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702D8E-8C2F-5347-EADD-28C7A2ECECD2}"/>
              </a:ext>
            </a:extLst>
          </p:cNvPr>
          <p:cNvGrpSpPr/>
          <p:nvPr/>
        </p:nvGrpSpPr>
        <p:grpSpPr>
          <a:xfrm>
            <a:off x="4502293" y="2974845"/>
            <a:ext cx="1078921" cy="3131639"/>
            <a:chOff x="4502293" y="2974845"/>
            <a:chExt cx="1078921" cy="313163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9A4D08-7650-3A90-DD0A-B089B1D6C943}"/>
                </a:ext>
              </a:extLst>
            </p:cNvPr>
            <p:cNvGrpSpPr/>
            <p:nvPr/>
          </p:nvGrpSpPr>
          <p:grpSpPr>
            <a:xfrm>
              <a:off x="4502293" y="3235134"/>
              <a:ext cx="1078921" cy="2871350"/>
              <a:chOff x="4429912" y="3235134"/>
              <a:chExt cx="1078921" cy="287135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C35974-2DF2-D01C-535F-52A4837C6165}"/>
                  </a:ext>
                </a:extLst>
              </p:cNvPr>
              <p:cNvSpPr/>
              <p:nvPr/>
            </p:nvSpPr>
            <p:spPr>
              <a:xfrm rot="16200000">
                <a:off x="3732958" y="4330609"/>
                <a:ext cx="2871350" cy="680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E99F6AA-A61C-B213-F74E-50D247D7AF5D}"/>
                  </a:ext>
                </a:extLst>
              </p:cNvPr>
              <p:cNvSpPr/>
              <p:nvPr/>
            </p:nvSpPr>
            <p:spPr>
              <a:xfrm rot="5400000">
                <a:off x="3627454" y="4215727"/>
                <a:ext cx="2401955" cy="797040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sv-SE" sz="2700" kern="1200" dirty="0"/>
                  <a:t>Statistik</a:t>
                </a:r>
                <a:endParaRPr lang="en-US" sz="2700" kern="1200" dirty="0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3C14F6-C12D-4D77-E627-EF62D019B33E}"/>
                </a:ext>
              </a:extLst>
            </p:cNvPr>
            <p:cNvCxnSpPr>
              <a:cxnSpLocks/>
            </p:cNvCxnSpPr>
            <p:nvPr/>
          </p:nvCxnSpPr>
          <p:spPr>
            <a:xfrm>
              <a:off x="4917999" y="2974845"/>
              <a:ext cx="0" cy="438424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0E5110-571F-E404-9FE1-6D941A0568B2}"/>
              </a:ext>
            </a:extLst>
          </p:cNvPr>
          <p:cNvGrpSpPr/>
          <p:nvPr/>
        </p:nvGrpSpPr>
        <p:grpSpPr>
          <a:xfrm>
            <a:off x="1706915" y="2974845"/>
            <a:ext cx="1078922" cy="3215215"/>
            <a:chOff x="1706915" y="2974845"/>
            <a:chExt cx="1078922" cy="32152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9D5AFC-5401-D41E-243E-48DD6F5B2C7B}"/>
                </a:ext>
              </a:extLst>
            </p:cNvPr>
            <p:cNvGrpSpPr/>
            <p:nvPr/>
          </p:nvGrpSpPr>
          <p:grpSpPr>
            <a:xfrm>
              <a:off x="1706915" y="3318710"/>
              <a:ext cx="1078922" cy="2871350"/>
              <a:chOff x="3205192" y="3235134"/>
              <a:chExt cx="1078922" cy="287135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99C285-486A-4DA6-77E8-5BC676341620}"/>
                  </a:ext>
                </a:extLst>
              </p:cNvPr>
              <p:cNvSpPr/>
              <p:nvPr/>
            </p:nvSpPr>
            <p:spPr>
              <a:xfrm rot="16200000">
                <a:off x="2508239" y="4330609"/>
                <a:ext cx="2871350" cy="680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B751EDF-59D9-D23F-2054-3922532E4741}"/>
                  </a:ext>
                </a:extLst>
              </p:cNvPr>
              <p:cNvSpPr/>
              <p:nvPr/>
            </p:nvSpPr>
            <p:spPr>
              <a:xfrm rot="5400000">
                <a:off x="2402734" y="4215727"/>
                <a:ext cx="2401955" cy="797040"/>
              </a:xfrm>
              <a:custGeom>
                <a:avLst/>
                <a:gdLst>
                  <a:gd name="connsiteX0" fmla="*/ 0 w 3385195"/>
                  <a:gd name="connsiteY0" fmla="*/ 132843 h 797040"/>
                  <a:gd name="connsiteX1" fmla="*/ 132843 w 3385195"/>
                  <a:gd name="connsiteY1" fmla="*/ 0 h 797040"/>
                  <a:gd name="connsiteX2" fmla="*/ 3252352 w 3385195"/>
                  <a:gd name="connsiteY2" fmla="*/ 0 h 797040"/>
                  <a:gd name="connsiteX3" fmla="*/ 3385195 w 3385195"/>
                  <a:gd name="connsiteY3" fmla="*/ 132843 h 797040"/>
                  <a:gd name="connsiteX4" fmla="*/ 3385195 w 3385195"/>
                  <a:gd name="connsiteY4" fmla="*/ 664197 h 797040"/>
                  <a:gd name="connsiteX5" fmla="*/ 3252352 w 3385195"/>
                  <a:gd name="connsiteY5" fmla="*/ 797040 h 797040"/>
                  <a:gd name="connsiteX6" fmla="*/ 132843 w 3385195"/>
                  <a:gd name="connsiteY6" fmla="*/ 797040 h 797040"/>
                  <a:gd name="connsiteX7" fmla="*/ 0 w 3385195"/>
                  <a:gd name="connsiteY7" fmla="*/ 664197 h 797040"/>
                  <a:gd name="connsiteX8" fmla="*/ 0 w 3385195"/>
                  <a:gd name="connsiteY8" fmla="*/ 132843 h 79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5195" h="797040">
                    <a:moveTo>
                      <a:pt x="0" y="132843"/>
                    </a:moveTo>
                    <a:cubicBezTo>
                      <a:pt x="0" y="59476"/>
                      <a:pt x="59476" y="0"/>
                      <a:pt x="132843" y="0"/>
                    </a:cubicBezTo>
                    <a:lnTo>
                      <a:pt x="3252352" y="0"/>
                    </a:lnTo>
                    <a:cubicBezTo>
                      <a:pt x="3325719" y="0"/>
                      <a:pt x="3385195" y="59476"/>
                      <a:pt x="3385195" y="132843"/>
                    </a:cubicBezTo>
                    <a:lnTo>
                      <a:pt x="3385195" y="664197"/>
                    </a:lnTo>
                    <a:cubicBezTo>
                      <a:pt x="3385195" y="737564"/>
                      <a:pt x="3325719" y="797040"/>
                      <a:pt x="3252352" y="797040"/>
                    </a:cubicBezTo>
                    <a:lnTo>
                      <a:pt x="132843" y="797040"/>
                    </a:lnTo>
                    <a:cubicBezTo>
                      <a:pt x="59476" y="797040"/>
                      <a:pt x="0" y="737564"/>
                      <a:pt x="0" y="664197"/>
                    </a:cubicBezTo>
                    <a:lnTo>
                      <a:pt x="0" y="132843"/>
                    </a:lnTo>
                    <a:close/>
                  </a:path>
                </a:pathLst>
              </a:custGeom>
              <a:solidFill>
                <a:schemeClr val="accent4"/>
              </a:solidFill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6860" tIns="38908" rIns="166860" bIns="38908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sv-SE" sz="2700" kern="1200" dirty="0"/>
                  <a:t>Fakturor</a:t>
                </a:r>
                <a:endParaRPr lang="en-US" sz="2700" kern="1200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0C0CE9-BA8E-ABC5-6BBA-FF21E1245FE7}"/>
                </a:ext>
              </a:extLst>
            </p:cNvPr>
            <p:cNvCxnSpPr>
              <a:cxnSpLocks/>
            </p:cNvCxnSpPr>
            <p:nvPr/>
          </p:nvCxnSpPr>
          <p:spPr>
            <a:xfrm>
              <a:off x="2114722" y="2974845"/>
              <a:ext cx="0" cy="52200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5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Agil </a:t>
            </a:r>
            <a:r>
              <a:rPr lang="en-US" dirty="0" err="1"/>
              <a:t>spårbarhet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C37042-4BB5-8B28-AD08-B3518B201E4E}"/>
              </a:ext>
            </a:extLst>
          </p:cNvPr>
          <p:cNvSpPr/>
          <p:nvPr/>
        </p:nvSpPr>
        <p:spPr>
          <a:xfrm>
            <a:off x="1484798" y="2034359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dirty="0"/>
              <a:t>Önska </a:t>
            </a: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45D618-7EDE-2C56-B4BF-CCDD4A31970C}"/>
              </a:ext>
            </a:extLst>
          </p:cNvPr>
          <p:cNvSpPr/>
          <p:nvPr/>
        </p:nvSpPr>
        <p:spPr>
          <a:xfrm>
            <a:off x="3817429" y="2034359"/>
            <a:ext cx="2151017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dirty="0"/>
              <a:t>Implementera </a:t>
            </a: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FAAA7B-D05B-2686-BC5C-B07C29815749}"/>
              </a:ext>
            </a:extLst>
          </p:cNvPr>
          <p:cNvSpPr/>
          <p:nvPr/>
        </p:nvSpPr>
        <p:spPr>
          <a:xfrm>
            <a:off x="6716464" y="2034359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 dirty="0"/>
              <a:t>Testa </a:t>
            </a: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AAEE43B2-E718-0778-9B0F-157830191793}"/>
              </a:ext>
            </a:extLst>
          </p:cNvPr>
          <p:cNvSpPr/>
          <p:nvPr/>
        </p:nvSpPr>
        <p:spPr>
          <a:xfrm>
            <a:off x="3069412" y="2363875"/>
            <a:ext cx="728865" cy="2989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A553915-8D1D-DACF-AB9D-D98FACA61D34}"/>
              </a:ext>
            </a:extLst>
          </p:cNvPr>
          <p:cNvSpPr/>
          <p:nvPr/>
        </p:nvSpPr>
        <p:spPr>
          <a:xfrm>
            <a:off x="5968446" y="2366806"/>
            <a:ext cx="728865" cy="2989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026B66-24F7-7BA6-5650-714D693D9E68}"/>
              </a:ext>
            </a:extLst>
          </p:cNvPr>
          <p:cNvSpPr/>
          <p:nvPr/>
        </p:nvSpPr>
        <p:spPr>
          <a:xfrm>
            <a:off x="9027519" y="2040891"/>
            <a:ext cx="1584614" cy="950768"/>
          </a:xfrm>
          <a:custGeom>
            <a:avLst/>
            <a:gdLst>
              <a:gd name="connsiteX0" fmla="*/ 0 w 1584614"/>
              <a:gd name="connsiteY0" fmla="*/ 95077 h 950768"/>
              <a:gd name="connsiteX1" fmla="*/ 95077 w 1584614"/>
              <a:gd name="connsiteY1" fmla="*/ 0 h 950768"/>
              <a:gd name="connsiteX2" fmla="*/ 1489537 w 1584614"/>
              <a:gd name="connsiteY2" fmla="*/ 0 h 950768"/>
              <a:gd name="connsiteX3" fmla="*/ 1584614 w 1584614"/>
              <a:gd name="connsiteY3" fmla="*/ 95077 h 950768"/>
              <a:gd name="connsiteX4" fmla="*/ 1584614 w 1584614"/>
              <a:gd name="connsiteY4" fmla="*/ 855691 h 950768"/>
              <a:gd name="connsiteX5" fmla="*/ 1489537 w 1584614"/>
              <a:gd name="connsiteY5" fmla="*/ 950768 h 950768"/>
              <a:gd name="connsiteX6" fmla="*/ 95077 w 1584614"/>
              <a:gd name="connsiteY6" fmla="*/ 950768 h 950768"/>
              <a:gd name="connsiteX7" fmla="*/ 0 w 1584614"/>
              <a:gd name="connsiteY7" fmla="*/ 855691 h 950768"/>
              <a:gd name="connsiteX8" fmla="*/ 0 w 1584614"/>
              <a:gd name="connsiteY8" fmla="*/ 95077 h 9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4614" h="950768">
                <a:moveTo>
                  <a:pt x="0" y="95077"/>
                </a:moveTo>
                <a:cubicBezTo>
                  <a:pt x="0" y="42567"/>
                  <a:pt x="42567" y="0"/>
                  <a:pt x="95077" y="0"/>
                </a:cubicBezTo>
                <a:lnTo>
                  <a:pt x="1489537" y="0"/>
                </a:lnTo>
                <a:cubicBezTo>
                  <a:pt x="1542047" y="0"/>
                  <a:pt x="1584614" y="42567"/>
                  <a:pt x="1584614" y="95077"/>
                </a:cubicBezTo>
                <a:lnTo>
                  <a:pt x="1584614" y="855691"/>
                </a:lnTo>
                <a:cubicBezTo>
                  <a:pt x="1584614" y="908201"/>
                  <a:pt x="1542047" y="950768"/>
                  <a:pt x="1489537" y="950768"/>
                </a:cubicBezTo>
                <a:lnTo>
                  <a:pt x="95077" y="950768"/>
                </a:lnTo>
                <a:cubicBezTo>
                  <a:pt x="42567" y="950768"/>
                  <a:pt x="0" y="908201"/>
                  <a:pt x="0" y="855691"/>
                </a:cubicBezTo>
                <a:lnTo>
                  <a:pt x="0" y="9507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477" tIns="115477" rIns="115477" bIns="11547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sv-SE" sz="2300"/>
              <a:t>Deploy </a:t>
            </a:r>
            <a:r>
              <a:rPr lang="sv-SE" sz="2300" kern="1200" dirty="0"/>
              <a:t>Fakturor</a:t>
            </a:r>
            <a:endParaRPr lang="en-US" sz="2300" kern="1200" dirty="0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0B255F2F-DEEF-BD71-F6E9-A5919BC8D337}"/>
              </a:ext>
            </a:extLst>
          </p:cNvPr>
          <p:cNvSpPr/>
          <p:nvPr/>
        </p:nvSpPr>
        <p:spPr>
          <a:xfrm>
            <a:off x="8298654" y="2366806"/>
            <a:ext cx="728865" cy="2989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4282-E2A1-1CC4-2CD2-DD8308879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D87E6-96DA-9E4E-4C48-4306CEBD6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775DB28-5223-2C96-225B-52EDD7718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8855765" cy="6843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7543511" imgH="5829300" progId="Acrobat.Document.DC">
                  <p:embed/>
                </p:oleObj>
              </mc:Choice>
              <mc:Fallback>
                <p:oleObj name="Acrobat Document" r:id="rId3" imgW="7543511" imgH="582930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775DB28-5223-2C96-225B-52EDD7718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8855765" cy="6843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96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60237C-1771-D1BF-9358-06B905AA84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8470" y="0"/>
          <a:ext cx="887505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543511" imgH="5829300" progId="Acrobat.Document.DC">
                  <p:embed/>
                </p:oleObj>
              </mc:Choice>
              <mc:Fallback>
                <p:oleObj name="Acrobat Document" r:id="rId2" imgW="7543511" imgH="582930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60237C-1771-D1BF-9358-06B905AA8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58470" y="0"/>
                        <a:ext cx="887505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643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{22F85D66-2015-471A-B74F-9F22F741CC11}tf16411248_win32</Template>
  <TotalTime>644</TotalTime>
  <Words>362</Words>
  <Application>Microsoft Macintosh PowerPoint</Application>
  <PresentationFormat>Bredbild</PresentationFormat>
  <Paragraphs>152</Paragraphs>
  <Slides>20</Slides>
  <Notes>10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Avenir Next LT Pro Light</vt:lpstr>
      <vt:lpstr>Calibri</vt:lpstr>
      <vt:lpstr>Posterama</vt:lpstr>
      <vt:lpstr>Custom</vt:lpstr>
      <vt:lpstr>Acrobat Document</vt:lpstr>
      <vt:lpstr>Vertikal arkitektur  </vt:lpstr>
      <vt:lpstr>Horisontell skiktning</vt:lpstr>
      <vt:lpstr>Vertikal skiktning</vt:lpstr>
      <vt:lpstr>Scrum - snabbkurs</vt:lpstr>
      <vt:lpstr>Horisontell skiktning med scrum</vt:lpstr>
      <vt:lpstr>vertikal skiktning med scrum</vt:lpstr>
      <vt:lpstr>Agil spårbarhet</vt:lpstr>
      <vt:lpstr>PowerPoint-presentation</vt:lpstr>
      <vt:lpstr>PowerPoint-presentation</vt:lpstr>
      <vt:lpstr>PowerPoint-presentation</vt:lpstr>
      <vt:lpstr>Implementation</vt:lpstr>
      <vt:lpstr>sliced slice</vt:lpstr>
      <vt:lpstr>expandera</vt:lpstr>
      <vt:lpstr>tester</vt:lpstr>
      <vt:lpstr>testning med skiktad arkitektur</vt:lpstr>
      <vt:lpstr>testning med vertikal arkitektur</vt:lpstr>
      <vt:lpstr>MODULER</vt:lpstr>
      <vt:lpstr>modulteori</vt:lpstr>
      <vt:lpstr>thomas golden rules for cohesion</vt:lpstr>
      <vt:lpstr>Tack för mig  god jul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Björk</dc:creator>
  <cp:lastModifiedBy>Thomas Björk</cp:lastModifiedBy>
  <cp:revision>1</cp:revision>
  <dcterms:created xsi:type="dcterms:W3CDTF">2024-12-14T16:27:25Z</dcterms:created>
  <dcterms:modified xsi:type="dcterms:W3CDTF">2024-12-18T06:54:59Z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